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74" r:id="rId3"/>
    <p:sldId id="270" r:id="rId4"/>
    <p:sldId id="271" r:id="rId5"/>
    <p:sldId id="272" r:id="rId6"/>
    <p:sldId id="273" r:id="rId7"/>
    <p:sldId id="268" r:id="rId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2A6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015" autoAdjust="0"/>
    <p:restoredTop sz="94660"/>
  </p:normalViewPr>
  <p:slideViewPr>
    <p:cSldViewPr snapToGrid="0">
      <p:cViewPr>
        <p:scale>
          <a:sx n="50" d="100"/>
          <a:sy n="50" d="100"/>
        </p:scale>
        <p:origin x="236" y="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>
            <a:extLst>
              <a:ext uri="{FF2B5EF4-FFF2-40B4-BE49-F238E27FC236}">
                <a16:creationId xmlns:a16="http://schemas.microsoft.com/office/drawing/2014/main" id="{F5CDAC3D-F8E9-419F-BCAA-18F06FB5FB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04F650D-5DC9-4A78-90AA-F45049536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53FEA745-14DA-4888-98C3-18155EF4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ז'/אייר/תשפ"ב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32739124-2594-4499-A0AA-0E98217E5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E21E8F7-ECBF-42C1-A838-9ACA0F72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id="{660860DA-307E-434E-A6F5-424FF602C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9350" y="2219325"/>
            <a:ext cx="8877300" cy="38576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pic>
        <p:nvPicPr>
          <p:cNvPr id="8" name="תמונה 7" descr="תמונה שמכילה מקורה, תנור, מתכת, בישול&#10;&#10;התיאור נוצר באופן אוטומטי">
            <a:extLst>
              <a:ext uri="{FF2B5EF4-FFF2-40B4-BE49-F238E27FC236}">
                <a16:creationId xmlns:a16="http://schemas.microsoft.com/office/drawing/2014/main" id="{A7EB8FAF-F690-403E-8E10-8DFEC4F2B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84" y="0"/>
            <a:ext cx="12298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02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תמונה שמכילה מקורה, תנור, מתכת, בישול&#10;&#10;התיאור נוצר באופן אוטומטי">
            <a:extLst>
              <a:ext uri="{FF2B5EF4-FFF2-40B4-BE49-F238E27FC236}">
                <a16:creationId xmlns:a16="http://schemas.microsoft.com/office/drawing/2014/main" id="{A7EB8FAF-F690-403E-8E10-8DFEC4F2B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84" y="0"/>
            <a:ext cx="12298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68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27E10190-BCB2-48ED-B017-6EB1D7A1E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04F650D-5DC9-4A78-90AA-F45049536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pic>
        <p:nvPicPr>
          <p:cNvPr id="4" name="תמונה 3" descr="תמונה שמכילה מקורה, תנור, מתכת, בישול&#10;&#10;התיאור נוצר באופן אוטומטי">
            <a:extLst>
              <a:ext uri="{FF2B5EF4-FFF2-40B4-BE49-F238E27FC236}">
                <a16:creationId xmlns:a16="http://schemas.microsoft.com/office/drawing/2014/main" id="{A7EB8FAF-F690-403E-8E10-8DFEC4F2B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84" y="0"/>
            <a:ext cx="12298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85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כותרת בלב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04F650D-5DC9-4A78-90AA-F45049536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55" y="372499"/>
            <a:ext cx="10712245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id="{660860DA-307E-434E-A6F5-424FF602C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4490" y="1902235"/>
            <a:ext cx="8015134" cy="38576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48974686-CE38-4746-B0E2-DCA1FCB964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5" name="תמונה 4" descr="תמונה שמכילה מקורה, תנור, מתכת, בישול&#10;&#10;התיאור נוצר באופן אוטומטי">
            <a:extLst>
              <a:ext uri="{FF2B5EF4-FFF2-40B4-BE49-F238E27FC236}">
                <a16:creationId xmlns:a16="http://schemas.microsoft.com/office/drawing/2014/main" id="{A7EB8FAF-F690-403E-8E10-8DFEC4F2B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06" y="-2514600"/>
            <a:ext cx="12298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8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7B835D6-4FB1-4D85-9B75-2D847A48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38E64FE-4297-485F-9BD6-58A10243B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64E4418-1388-4730-B3AE-45A6F986C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ז'/אייר/תשפ"ב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43EFB69-6EBF-4CA5-A430-09F4EF42B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7D7CCAD-2B0B-4346-B687-5C0FC3D64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6562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7DFD7177-B0A0-40FC-8F0E-BEF6282AA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E1A476F-87FA-4926-9936-AC0A063CA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F76CC14-5940-4C50-9EF8-CF43A33FE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6FFB9-8E62-41B9-8309-10A030640D22}" type="datetimeFigureOut">
              <a:rPr lang="he-IL" smtClean="0"/>
              <a:t>ז'/אייר/תשפ"ב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504B128-BDD0-4203-80B3-E3DD335A9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69F37CA-9271-4ECE-8964-62AE2BEF4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392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60" r:id="rId3"/>
    <p:sldLayoutId id="2147483661" r:id="rId4"/>
    <p:sldLayoutId id="2147483650" r:id="rId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groups/1984596038442586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מקורה, תנור, מתכת, בישול&#10;&#10;התיאור נוצר באופן אוטומטי">
            <a:extLst>
              <a:ext uri="{FF2B5EF4-FFF2-40B4-BE49-F238E27FC236}">
                <a16:creationId xmlns:a16="http://schemas.microsoft.com/office/drawing/2014/main" id="{A7EB8FAF-F690-403E-8E10-8DFEC4F2BA0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165" cy="685800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F0B81442-D742-45A7-804A-CD2C68069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0815" cy="6858000"/>
          </a:xfrm>
          <a:prstGeom prst="rect">
            <a:avLst/>
          </a:prstGeom>
        </p:spPr>
      </p:pic>
      <p:sp>
        <p:nvSpPr>
          <p:cNvPr id="4" name="כותרת 1">
            <a:extLst>
              <a:ext uri="{FF2B5EF4-FFF2-40B4-BE49-F238E27FC236}">
                <a16:creationId xmlns:a16="http://schemas.microsoft.com/office/drawing/2014/main" id="{D89A7D17-3D10-4000-8186-546D4561918C}"/>
              </a:ext>
            </a:extLst>
          </p:cNvPr>
          <p:cNvSpPr txBox="1">
            <a:spLocks/>
          </p:cNvSpPr>
          <p:nvPr/>
        </p:nvSpPr>
        <p:spPr>
          <a:xfrm>
            <a:off x="8649929" y="3429000"/>
            <a:ext cx="1836173" cy="523568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55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התנסות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MVP</a:t>
            </a:r>
            <a:endParaRPr lang="he-I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590" y="2749080"/>
            <a:ext cx="3020626" cy="135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1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5400" b="1" dirty="0" smtClean="0"/>
              <a:t>תקציר הכלי</a:t>
            </a:r>
            <a:endParaRPr lang="he-IL" sz="5400" b="1" dirty="0"/>
          </a:p>
        </p:txBody>
      </p:sp>
      <p:sp>
        <p:nvSpPr>
          <p:cNvPr id="4" name="מלבן 3"/>
          <p:cNvSpPr/>
          <p:nvPr/>
        </p:nvSpPr>
        <p:spPr>
          <a:xfrm>
            <a:off x="1625600" y="2256782"/>
            <a:ext cx="10206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תאוריית שינוי היא תבנית מושגית המסייעת לנו לספר כיצד המיזם שלנו עתיד להשפיע ולשנות את המצב הקיים/ הבעיה.</a:t>
            </a:r>
            <a:endParaRPr lang="he-IL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95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F097CE4E-19B3-47FC-8CCC-2B46498C2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/>
              <a:t>מודל תאוריית שינוי - </a:t>
            </a:r>
            <a:r>
              <a:rPr lang="he-IL" b="1" dirty="0" smtClean="0"/>
              <a:t>מתחילים </a:t>
            </a:r>
            <a:r>
              <a:rPr lang="he-IL" b="1" dirty="0" smtClean="0"/>
              <a:t>!</a:t>
            </a:r>
            <a:endParaRPr lang="he-IL" b="1" dirty="0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906DADB-9C90-4529-8C9C-0FBDF031CF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2300" y="2061845"/>
            <a:ext cx="11163300" cy="3857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אז הגענו לשלב תיאוריית השינוי. זה השלב שלנו להשתמש בבסיס שיצרנו לעצמנו ולתכנן קדימה את הפרויקט שלנו בראיית מאקרו. </a:t>
            </a:r>
          </a:p>
          <a:p>
            <a:pPr marL="0" indent="0">
              <a:buNone/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בדף זה נרצה לעשות סדר החל מהסיבה בגללה </a:t>
            </a:r>
            <a:r>
              <a:rPr lang="he-IL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הכל</a:t>
            </a: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 התחיל ועד לאימפקט שנרצה לייצר, דרך הפעולות שנעשה בדרך ומדדי הבקרה שלנו את עצמנו. </a:t>
            </a:r>
          </a:p>
          <a:p>
            <a:pPr marL="0" indent="0">
              <a:buNone/>
            </a:pPr>
            <a:endParaRPr lang="he-I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e-IL" sz="1800" b="1" dirty="0">
                <a:latin typeface="Calibri" panose="020F0502020204030204" pitchFamily="34" charset="0"/>
                <a:cs typeface="Calibri" panose="020F0502020204030204" pitchFamily="34" charset="0"/>
              </a:rPr>
              <a:t>נקודות שחשוב שנתייחס אליהן בכלי: </a:t>
            </a:r>
          </a:p>
          <a:p>
            <a:pPr marL="0" indent="0">
              <a:buNone/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עבדו לפי סדר השלבים </a:t>
            </a:r>
          </a:p>
          <a:p>
            <a:pPr marL="0" indent="0">
              <a:buNone/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אם יש שלב שאתם יותר מתקשים לענות עליו, עצרו והעמיקו בו</a:t>
            </a:r>
          </a:p>
          <a:p>
            <a:pPr marL="0" indent="0">
              <a:buNone/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בתרגיל זה חשוב להסתכל על היוזמה שלכם מהקצה- לקצה ראו ששלב אחד מתקשר לשני.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e-I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**במידה ולא הבנתם עד הסוף, מוזמנים </a:t>
            </a:r>
            <a:r>
              <a:rPr lang="he-IL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להכנס</a:t>
            </a: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 לסרטון ההסברה על הכלי באתר הכוורת - (לינק) </a:t>
            </a:r>
          </a:p>
          <a:p>
            <a:pPr marL="0" indent="0">
              <a:buNone/>
            </a:pPr>
            <a:r>
              <a:rPr lang="he-I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או </a:t>
            </a: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לשאול </a:t>
            </a:r>
            <a:r>
              <a:rPr lang="he-I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8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ביזמות </a:t>
            </a: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חברתית – הקהילה </a:t>
            </a:r>
            <a:r>
              <a:rPr lang="he-IL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בפייסבוק</a:t>
            </a: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 ונשמח לסייע</a:t>
            </a:r>
          </a:p>
          <a:p>
            <a:pPr marL="0" indent="0">
              <a:buNone/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שיהיה המון בהצלחה, </a:t>
            </a:r>
          </a:p>
          <a:p>
            <a:pPr marL="0" indent="0">
              <a:buNone/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צוות הכוורת </a:t>
            </a:r>
          </a:p>
        </p:txBody>
      </p:sp>
    </p:spTree>
    <p:extLst>
      <p:ext uri="{BB962C8B-B14F-4D97-AF65-F5344CB8AC3E}">
        <p14:creationId xmlns:p14="http://schemas.microsoft.com/office/powerpoint/2010/main" val="141528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659836"/>
              </p:ext>
            </p:extLst>
          </p:nvPr>
        </p:nvGraphicFramePr>
        <p:xfrm>
          <a:off x="8557583" y="782044"/>
          <a:ext cx="2013995" cy="4618298"/>
        </p:xfrm>
        <a:graphic>
          <a:graphicData uri="http://schemas.openxmlformats.org/drawingml/2006/table">
            <a:tbl>
              <a:tblPr rtl="1"/>
              <a:tblGrid>
                <a:gridCol w="2013995">
                  <a:extLst>
                    <a:ext uri="{9D8B030D-6E8A-4147-A177-3AD203B41FA5}">
                      <a16:colId xmlns:a16="http://schemas.microsoft.com/office/drawing/2014/main" val="3853295495"/>
                    </a:ext>
                  </a:extLst>
                </a:gridCol>
              </a:tblGrid>
              <a:tr h="4618298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מה הבעיה שאתם מנסים לפתור?</a:t>
                      </a:r>
                      <a:endParaRPr lang="he-I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8067834"/>
                  </a:ext>
                </a:extLst>
              </a:tr>
            </a:tbl>
          </a:graphicData>
        </a:graphic>
      </p:graphicFrame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128147"/>
              </p:ext>
            </p:extLst>
          </p:nvPr>
        </p:nvGraphicFramePr>
        <p:xfrm>
          <a:off x="5445604" y="764422"/>
          <a:ext cx="2013995" cy="4618298"/>
        </p:xfrm>
        <a:graphic>
          <a:graphicData uri="http://schemas.openxmlformats.org/drawingml/2006/table">
            <a:tbl>
              <a:tblPr rtl="1"/>
              <a:tblGrid>
                <a:gridCol w="2013995">
                  <a:extLst>
                    <a:ext uri="{9D8B030D-6E8A-4147-A177-3AD203B41FA5}">
                      <a16:colId xmlns:a16="http://schemas.microsoft.com/office/drawing/2014/main" val="3853295495"/>
                    </a:ext>
                  </a:extLst>
                </a:gridCol>
              </a:tblGrid>
              <a:tr h="4618298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מי </a:t>
                      </a:r>
                      <a:r>
                        <a:rPr lang="he-IL" dirty="0" err="1" smtClean="0"/>
                        <a:t>האוכלוסיה</a:t>
                      </a:r>
                      <a:r>
                        <a:rPr lang="he-IL" dirty="0" smtClean="0"/>
                        <a:t> המרכזית?</a:t>
                      </a:r>
                      <a:endParaRPr lang="he-I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8067834"/>
                  </a:ext>
                </a:extLst>
              </a:tr>
            </a:tbl>
          </a:graphicData>
        </a:graphic>
      </p:graphicFrame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395113"/>
              </p:ext>
            </p:extLst>
          </p:nvPr>
        </p:nvGraphicFramePr>
        <p:xfrm>
          <a:off x="2181144" y="764422"/>
          <a:ext cx="2013995" cy="4618298"/>
        </p:xfrm>
        <a:graphic>
          <a:graphicData uri="http://schemas.openxmlformats.org/drawingml/2006/table">
            <a:tbl>
              <a:tblPr rtl="1"/>
              <a:tblGrid>
                <a:gridCol w="2013995">
                  <a:extLst>
                    <a:ext uri="{9D8B030D-6E8A-4147-A177-3AD203B41FA5}">
                      <a16:colId xmlns:a16="http://schemas.microsoft.com/office/drawing/2014/main" val="3853295495"/>
                    </a:ext>
                  </a:extLst>
                </a:gridCol>
              </a:tblGrid>
              <a:tr h="4618298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כיצד תגיעו</a:t>
                      </a:r>
                      <a:r>
                        <a:rPr lang="he-IL" baseline="0" dirty="0" smtClean="0"/>
                        <a:t> אל </a:t>
                      </a:r>
                      <a:r>
                        <a:rPr lang="he-IL" baseline="0" dirty="0" err="1" smtClean="0"/>
                        <a:t>האוכלוסיה</a:t>
                      </a:r>
                      <a:r>
                        <a:rPr lang="he-IL" baseline="0" dirty="0" smtClean="0"/>
                        <a:t> המבוקשת?</a:t>
                      </a:r>
                      <a:endParaRPr lang="he-I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8067834"/>
                  </a:ext>
                </a:extLst>
              </a:tr>
            </a:tbl>
          </a:graphicData>
        </a:graphic>
      </p:graphicFrame>
      <p:sp>
        <p:nvSpPr>
          <p:cNvPr id="6" name="כותרת 3">
            <a:extLst>
              <a:ext uri="{FF2B5EF4-FFF2-40B4-BE49-F238E27FC236}">
                <a16:creationId xmlns:a16="http://schemas.microsoft.com/office/drawing/2014/main" id="{F097CE4E-19B3-47FC-8CCC-2B46498C2387}"/>
              </a:ext>
            </a:extLst>
          </p:cNvPr>
          <p:cNvSpPr txBox="1">
            <a:spLocks/>
          </p:cNvSpPr>
          <p:nvPr/>
        </p:nvSpPr>
        <p:spPr>
          <a:xfrm>
            <a:off x="9165735" y="238816"/>
            <a:ext cx="797689" cy="560850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  <a:endParaRPr lang="he-IL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כותרת 3">
            <a:extLst>
              <a:ext uri="{FF2B5EF4-FFF2-40B4-BE49-F238E27FC236}">
                <a16:creationId xmlns:a16="http://schemas.microsoft.com/office/drawing/2014/main" id="{F097CE4E-19B3-47FC-8CCC-2B46498C2387}"/>
              </a:ext>
            </a:extLst>
          </p:cNvPr>
          <p:cNvSpPr txBox="1">
            <a:spLocks/>
          </p:cNvSpPr>
          <p:nvPr/>
        </p:nvSpPr>
        <p:spPr>
          <a:xfrm>
            <a:off x="2750956" y="221194"/>
            <a:ext cx="797689" cy="560850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  <a:endParaRPr lang="he-IL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כותרת 3">
            <a:extLst>
              <a:ext uri="{FF2B5EF4-FFF2-40B4-BE49-F238E27FC236}">
                <a16:creationId xmlns:a16="http://schemas.microsoft.com/office/drawing/2014/main" id="{F097CE4E-19B3-47FC-8CCC-2B46498C2387}"/>
              </a:ext>
            </a:extLst>
          </p:cNvPr>
          <p:cNvSpPr txBox="1">
            <a:spLocks/>
          </p:cNvSpPr>
          <p:nvPr/>
        </p:nvSpPr>
        <p:spPr>
          <a:xfrm>
            <a:off x="6055204" y="221194"/>
            <a:ext cx="797689" cy="560850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  <a:endParaRPr lang="he-IL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מחבר חץ ישר 19"/>
          <p:cNvCxnSpPr>
            <a:stCxn id="2" idx="1"/>
            <a:endCxn id="3" idx="3"/>
          </p:cNvCxnSpPr>
          <p:nvPr/>
        </p:nvCxnSpPr>
        <p:spPr>
          <a:xfrm flipH="1" flipV="1">
            <a:off x="7459599" y="3073571"/>
            <a:ext cx="1097984" cy="17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מחבר חץ ישר 22"/>
          <p:cNvCxnSpPr>
            <a:stCxn id="3" idx="1"/>
            <a:endCxn id="4" idx="3"/>
          </p:cNvCxnSpPr>
          <p:nvPr/>
        </p:nvCxnSpPr>
        <p:spPr>
          <a:xfrm flipH="1">
            <a:off x="4195139" y="3073571"/>
            <a:ext cx="12504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מציין מיקום טקסט 4">
            <a:extLst>
              <a:ext uri="{FF2B5EF4-FFF2-40B4-BE49-F238E27FC236}">
                <a16:creationId xmlns:a16="http://schemas.microsoft.com/office/drawing/2014/main" id="{7906DADB-9C90-4529-8C9C-0FBDF031CF8B}"/>
              </a:ext>
            </a:extLst>
          </p:cNvPr>
          <p:cNvSpPr txBox="1">
            <a:spLocks/>
          </p:cNvSpPr>
          <p:nvPr/>
        </p:nvSpPr>
        <p:spPr>
          <a:xfrm>
            <a:off x="141388" y="6253102"/>
            <a:ext cx="2039756" cy="3381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he-IL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המשך הדף בעמוד הבא</a:t>
            </a:r>
            <a:endParaRPr lang="he-IL" sz="1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מחבר מרפקי 47"/>
          <p:cNvCxnSpPr>
            <a:stCxn id="4" idx="1"/>
            <a:endCxn id="37" idx="0"/>
          </p:cNvCxnSpPr>
          <p:nvPr/>
        </p:nvCxnSpPr>
        <p:spPr>
          <a:xfrm rot="10800000" flipV="1">
            <a:off x="1161266" y="3073570"/>
            <a:ext cx="1019878" cy="3179531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כותרת 3">
            <a:extLst>
              <a:ext uri="{FF2B5EF4-FFF2-40B4-BE49-F238E27FC236}">
                <a16:creationId xmlns:a16="http://schemas.microsoft.com/office/drawing/2014/main" id="{F097CE4E-19B3-47FC-8CCC-2B46498C2387}"/>
              </a:ext>
            </a:extLst>
          </p:cNvPr>
          <p:cNvSpPr txBox="1">
            <a:spLocks/>
          </p:cNvSpPr>
          <p:nvPr/>
        </p:nvSpPr>
        <p:spPr>
          <a:xfrm>
            <a:off x="8974272" y="5499041"/>
            <a:ext cx="1346038" cy="353286"/>
          </a:xfrm>
          <a:prstGeom prst="rect">
            <a:avLst/>
          </a:prstGeom>
          <a:solidFill>
            <a:srgbClr val="4362A6"/>
          </a:solidFill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הנחות בסיס</a:t>
            </a:r>
            <a:endParaRPr lang="he-I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כותרת 3">
            <a:extLst>
              <a:ext uri="{FF2B5EF4-FFF2-40B4-BE49-F238E27FC236}">
                <a16:creationId xmlns:a16="http://schemas.microsoft.com/office/drawing/2014/main" id="{F097CE4E-19B3-47FC-8CCC-2B46498C2387}"/>
              </a:ext>
            </a:extLst>
          </p:cNvPr>
          <p:cNvSpPr txBox="1">
            <a:spLocks/>
          </p:cNvSpPr>
          <p:nvPr/>
        </p:nvSpPr>
        <p:spPr>
          <a:xfrm>
            <a:off x="5821943" y="5481419"/>
            <a:ext cx="1346038" cy="353286"/>
          </a:xfrm>
          <a:prstGeom prst="rect">
            <a:avLst/>
          </a:prstGeom>
          <a:solidFill>
            <a:srgbClr val="4362A6"/>
          </a:solidFill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הנחות בסיס</a:t>
            </a:r>
            <a:endParaRPr lang="he-I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כותרת 3">
            <a:extLst>
              <a:ext uri="{FF2B5EF4-FFF2-40B4-BE49-F238E27FC236}">
                <a16:creationId xmlns:a16="http://schemas.microsoft.com/office/drawing/2014/main" id="{F097CE4E-19B3-47FC-8CCC-2B46498C2387}"/>
              </a:ext>
            </a:extLst>
          </p:cNvPr>
          <p:cNvSpPr txBox="1">
            <a:spLocks/>
          </p:cNvSpPr>
          <p:nvPr/>
        </p:nvSpPr>
        <p:spPr>
          <a:xfrm>
            <a:off x="2517132" y="5481419"/>
            <a:ext cx="1346038" cy="353286"/>
          </a:xfrm>
          <a:prstGeom prst="rect">
            <a:avLst/>
          </a:prstGeom>
          <a:solidFill>
            <a:srgbClr val="4362A6"/>
          </a:solidFill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הנחות בסיס</a:t>
            </a:r>
            <a:endParaRPr lang="he-I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633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881772"/>
              </p:ext>
            </p:extLst>
          </p:nvPr>
        </p:nvGraphicFramePr>
        <p:xfrm>
          <a:off x="6300729" y="1072856"/>
          <a:ext cx="1601056" cy="1333743"/>
        </p:xfrm>
        <a:graphic>
          <a:graphicData uri="http://schemas.openxmlformats.org/drawingml/2006/table">
            <a:tbl>
              <a:tblPr rtl="1"/>
              <a:tblGrid>
                <a:gridCol w="1601056">
                  <a:extLst>
                    <a:ext uri="{9D8B030D-6E8A-4147-A177-3AD203B41FA5}">
                      <a16:colId xmlns:a16="http://schemas.microsoft.com/office/drawing/2014/main" val="1996992452"/>
                    </a:ext>
                  </a:extLst>
                </a:gridCol>
              </a:tblGrid>
              <a:tr h="1333743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מדד</a:t>
                      </a:r>
                      <a:r>
                        <a:rPr lang="he-IL" baseline="0" dirty="0" smtClean="0"/>
                        <a:t> 1</a:t>
                      </a:r>
                      <a:endParaRPr lang="he-I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593807"/>
                  </a:ext>
                </a:extLst>
              </a:tr>
            </a:tbl>
          </a:graphicData>
        </a:graphic>
      </p:graphicFrame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213198"/>
              </p:ext>
            </p:extLst>
          </p:nvPr>
        </p:nvGraphicFramePr>
        <p:xfrm>
          <a:off x="8676511" y="1072856"/>
          <a:ext cx="2013995" cy="4737463"/>
        </p:xfrm>
        <a:graphic>
          <a:graphicData uri="http://schemas.openxmlformats.org/drawingml/2006/table">
            <a:tbl>
              <a:tblPr rtl="1"/>
              <a:tblGrid>
                <a:gridCol w="2013995">
                  <a:extLst>
                    <a:ext uri="{9D8B030D-6E8A-4147-A177-3AD203B41FA5}">
                      <a16:colId xmlns:a16="http://schemas.microsoft.com/office/drawing/2014/main" val="3853295495"/>
                    </a:ext>
                  </a:extLst>
                </a:gridCol>
              </a:tblGrid>
              <a:tr h="4737463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מה הצעדים שיש לנקוט על מנת לייצר שינוי?</a:t>
                      </a:r>
                      <a:endParaRPr lang="he-I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8067834"/>
                  </a:ext>
                </a:extLst>
              </a:tr>
            </a:tbl>
          </a:graphicData>
        </a:graphic>
      </p:graphicFrame>
      <p:sp>
        <p:nvSpPr>
          <p:cNvPr id="7" name="כותרת 3">
            <a:extLst>
              <a:ext uri="{FF2B5EF4-FFF2-40B4-BE49-F238E27FC236}">
                <a16:creationId xmlns:a16="http://schemas.microsoft.com/office/drawing/2014/main" id="{F097CE4E-19B3-47FC-8CCC-2B46498C2387}"/>
              </a:ext>
            </a:extLst>
          </p:cNvPr>
          <p:cNvSpPr txBox="1">
            <a:spLocks/>
          </p:cNvSpPr>
          <p:nvPr/>
        </p:nvSpPr>
        <p:spPr>
          <a:xfrm>
            <a:off x="9246323" y="473894"/>
            <a:ext cx="797689" cy="560850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  <a:endParaRPr lang="he-IL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מציין מיקום טקסט 4">
            <a:extLst>
              <a:ext uri="{FF2B5EF4-FFF2-40B4-BE49-F238E27FC236}">
                <a16:creationId xmlns:a16="http://schemas.microsoft.com/office/drawing/2014/main" id="{7906DADB-9C90-4529-8C9C-0FBDF031CF8B}"/>
              </a:ext>
            </a:extLst>
          </p:cNvPr>
          <p:cNvSpPr txBox="1">
            <a:spLocks/>
          </p:cNvSpPr>
          <p:nvPr/>
        </p:nvSpPr>
        <p:spPr>
          <a:xfrm>
            <a:off x="9970223" y="163212"/>
            <a:ext cx="1942377" cy="6048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e-IL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המשך מהעמוד הקודם</a:t>
            </a:r>
            <a:endParaRPr lang="he-IL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כותרת 3">
            <a:extLst>
              <a:ext uri="{FF2B5EF4-FFF2-40B4-BE49-F238E27FC236}">
                <a16:creationId xmlns:a16="http://schemas.microsoft.com/office/drawing/2014/main" id="{F097CE4E-19B3-47FC-8CCC-2B46498C2387}"/>
              </a:ext>
            </a:extLst>
          </p:cNvPr>
          <p:cNvSpPr txBox="1">
            <a:spLocks/>
          </p:cNvSpPr>
          <p:nvPr/>
        </p:nvSpPr>
        <p:spPr>
          <a:xfrm>
            <a:off x="8962523" y="5962665"/>
            <a:ext cx="1346038" cy="353286"/>
          </a:xfrm>
          <a:prstGeom prst="rect">
            <a:avLst/>
          </a:prstGeom>
          <a:solidFill>
            <a:srgbClr val="4362A6"/>
          </a:solidFill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הנחות בסיס</a:t>
            </a:r>
            <a:endParaRPr lang="he-I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מחבר מרפקי 9"/>
          <p:cNvCxnSpPr>
            <a:stCxn id="9" idx="3"/>
            <a:endCxn id="6" idx="3"/>
          </p:cNvCxnSpPr>
          <p:nvPr/>
        </p:nvCxnSpPr>
        <p:spPr>
          <a:xfrm flipH="1">
            <a:off x="10690506" y="465661"/>
            <a:ext cx="1222094" cy="2975926"/>
          </a:xfrm>
          <a:prstGeom prst="bentConnector3">
            <a:avLst>
              <a:gd name="adj1" fmla="val 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טבלה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458470"/>
              </p:ext>
            </p:extLst>
          </p:nvPr>
        </p:nvGraphicFramePr>
        <p:xfrm>
          <a:off x="6300728" y="2755672"/>
          <a:ext cx="1601056" cy="1333743"/>
        </p:xfrm>
        <a:graphic>
          <a:graphicData uri="http://schemas.openxmlformats.org/drawingml/2006/table">
            <a:tbl>
              <a:tblPr rtl="1"/>
              <a:tblGrid>
                <a:gridCol w="1601056">
                  <a:extLst>
                    <a:ext uri="{9D8B030D-6E8A-4147-A177-3AD203B41FA5}">
                      <a16:colId xmlns:a16="http://schemas.microsoft.com/office/drawing/2014/main" val="1996992452"/>
                    </a:ext>
                  </a:extLst>
                </a:gridCol>
              </a:tblGrid>
              <a:tr h="1333743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מדד 2</a:t>
                      </a:r>
                      <a:endParaRPr lang="he-I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593807"/>
                  </a:ext>
                </a:extLst>
              </a:tr>
            </a:tbl>
          </a:graphicData>
        </a:graphic>
      </p:graphicFrame>
      <p:graphicFrame>
        <p:nvGraphicFramePr>
          <p:cNvPr id="16" name="טבלה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269556"/>
              </p:ext>
            </p:extLst>
          </p:nvPr>
        </p:nvGraphicFramePr>
        <p:xfrm>
          <a:off x="6300727" y="4438488"/>
          <a:ext cx="1601056" cy="1371831"/>
        </p:xfrm>
        <a:graphic>
          <a:graphicData uri="http://schemas.openxmlformats.org/drawingml/2006/table">
            <a:tbl>
              <a:tblPr rtl="1"/>
              <a:tblGrid>
                <a:gridCol w="1601056">
                  <a:extLst>
                    <a:ext uri="{9D8B030D-6E8A-4147-A177-3AD203B41FA5}">
                      <a16:colId xmlns:a16="http://schemas.microsoft.com/office/drawing/2014/main" val="1996992452"/>
                    </a:ext>
                  </a:extLst>
                </a:gridCol>
              </a:tblGrid>
              <a:tr h="1371831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מדד 3</a:t>
                      </a:r>
                      <a:endParaRPr lang="he-I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593807"/>
                  </a:ext>
                </a:extLst>
              </a:tr>
            </a:tbl>
          </a:graphicData>
        </a:graphic>
      </p:graphicFrame>
      <p:graphicFrame>
        <p:nvGraphicFramePr>
          <p:cNvPr id="17" name="טבלה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955028"/>
              </p:ext>
            </p:extLst>
          </p:nvPr>
        </p:nvGraphicFramePr>
        <p:xfrm>
          <a:off x="4155661" y="1072856"/>
          <a:ext cx="1601056" cy="1333743"/>
        </p:xfrm>
        <a:graphic>
          <a:graphicData uri="http://schemas.openxmlformats.org/drawingml/2006/table">
            <a:tbl>
              <a:tblPr rtl="1"/>
              <a:tblGrid>
                <a:gridCol w="1601056">
                  <a:extLst>
                    <a:ext uri="{9D8B030D-6E8A-4147-A177-3AD203B41FA5}">
                      <a16:colId xmlns:a16="http://schemas.microsoft.com/office/drawing/2014/main" val="1996992452"/>
                    </a:ext>
                  </a:extLst>
                </a:gridCol>
              </a:tblGrid>
              <a:tr h="1333743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תועלת 1</a:t>
                      </a:r>
                      <a:endParaRPr lang="he-I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593807"/>
                  </a:ext>
                </a:extLst>
              </a:tr>
            </a:tbl>
          </a:graphicData>
        </a:graphic>
      </p:graphicFrame>
      <p:graphicFrame>
        <p:nvGraphicFramePr>
          <p:cNvPr id="18" name="טבלה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442923"/>
              </p:ext>
            </p:extLst>
          </p:nvPr>
        </p:nvGraphicFramePr>
        <p:xfrm>
          <a:off x="4155660" y="2755672"/>
          <a:ext cx="1601056" cy="1333743"/>
        </p:xfrm>
        <a:graphic>
          <a:graphicData uri="http://schemas.openxmlformats.org/drawingml/2006/table">
            <a:tbl>
              <a:tblPr rtl="1"/>
              <a:tblGrid>
                <a:gridCol w="1601056">
                  <a:extLst>
                    <a:ext uri="{9D8B030D-6E8A-4147-A177-3AD203B41FA5}">
                      <a16:colId xmlns:a16="http://schemas.microsoft.com/office/drawing/2014/main" val="1996992452"/>
                    </a:ext>
                  </a:extLst>
                </a:gridCol>
              </a:tblGrid>
              <a:tr h="1333743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תועלת 2</a:t>
                      </a:r>
                      <a:endParaRPr lang="he-I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593807"/>
                  </a:ext>
                </a:extLst>
              </a:tr>
            </a:tbl>
          </a:graphicData>
        </a:graphic>
      </p:graphicFrame>
      <p:graphicFrame>
        <p:nvGraphicFramePr>
          <p:cNvPr id="19" name="טבלה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583408"/>
              </p:ext>
            </p:extLst>
          </p:nvPr>
        </p:nvGraphicFramePr>
        <p:xfrm>
          <a:off x="4155659" y="4438488"/>
          <a:ext cx="1601056" cy="1326111"/>
        </p:xfrm>
        <a:graphic>
          <a:graphicData uri="http://schemas.openxmlformats.org/drawingml/2006/table">
            <a:tbl>
              <a:tblPr rtl="1"/>
              <a:tblGrid>
                <a:gridCol w="1601056">
                  <a:extLst>
                    <a:ext uri="{9D8B030D-6E8A-4147-A177-3AD203B41FA5}">
                      <a16:colId xmlns:a16="http://schemas.microsoft.com/office/drawing/2014/main" val="1996992452"/>
                    </a:ext>
                  </a:extLst>
                </a:gridCol>
              </a:tblGrid>
              <a:tr h="1326111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תועלת 3</a:t>
                      </a:r>
                      <a:endParaRPr lang="he-I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593807"/>
                  </a:ext>
                </a:extLst>
              </a:tr>
            </a:tbl>
          </a:graphicData>
        </a:graphic>
      </p:graphicFrame>
      <p:graphicFrame>
        <p:nvGraphicFramePr>
          <p:cNvPr id="20" name="טבלה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113961"/>
              </p:ext>
            </p:extLst>
          </p:nvPr>
        </p:nvGraphicFramePr>
        <p:xfrm>
          <a:off x="1366936" y="1110944"/>
          <a:ext cx="2013995" cy="4699375"/>
        </p:xfrm>
        <a:graphic>
          <a:graphicData uri="http://schemas.openxmlformats.org/drawingml/2006/table">
            <a:tbl>
              <a:tblPr rtl="1"/>
              <a:tblGrid>
                <a:gridCol w="2013995">
                  <a:extLst>
                    <a:ext uri="{9D8B030D-6E8A-4147-A177-3AD203B41FA5}">
                      <a16:colId xmlns:a16="http://schemas.microsoft.com/office/drawing/2014/main" val="3853295495"/>
                    </a:ext>
                  </a:extLst>
                </a:gridCol>
              </a:tblGrid>
              <a:tr h="4699375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מה השינוי ארוך הטווח שאתם רואים כמטרה?</a:t>
                      </a:r>
                      <a:endParaRPr lang="he-I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8067834"/>
                  </a:ext>
                </a:extLst>
              </a:tr>
            </a:tbl>
          </a:graphicData>
        </a:graphic>
      </p:graphicFrame>
      <p:sp>
        <p:nvSpPr>
          <p:cNvPr id="23" name="כותרת 3">
            <a:extLst>
              <a:ext uri="{FF2B5EF4-FFF2-40B4-BE49-F238E27FC236}">
                <a16:creationId xmlns:a16="http://schemas.microsoft.com/office/drawing/2014/main" id="{F097CE4E-19B3-47FC-8CCC-2B46498C2387}"/>
              </a:ext>
            </a:extLst>
          </p:cNvPr>
          <p:cNvSpPr txBox="1">
            <a:spLocks/>
          </p:cNvSpPr>
          <p:nvPr/>
        </p:nvSpPr>
        <p:spPr>
          <a:xfrm>
            <a:off x="6410461" y="5962665"/>
            <a:ext cx="1346038" cy="353286"/>
          </a:xfrm>
          <a:prstGeom prst="rect">
            <a:avLst/>
          </a:prstGeom>
          <a:solidFill>
            <a:srgbClr val="4362A6"/>
          </a:solidFill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הנחות בסיס</a:t>
            </a:r>
            <a:endParaRPr lang="he-I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כותרת 3">
            <a:extLst>
              <a:ext uri="{FF2B5EF4-FFF2-40B4-BE49-F238E27FC236}">
                <a16:creationId xmlns:a16="http://schemas.microsoft.com/office/drawing/2014/main" id="{F097CE4E-19B3-47FC-8CCC-2B46498C2387}"/>
              </a:ext>
            </a:extLst>
          </p:cNvPr>
          <p:cNvSpPr txBox="1">
            <a:spLocks/>
          </p:cNvSpPr>
          <p:nvPr/>
        </p:nvSpPr>
        <p:spPr>
          <a:xfrm>
            <a:off x="4243405" y="5962665"/>
            <a:ext cx="1346038" cy="353286"/>
          </a:xfrm>
          <a:prstGeom prst="rect">
            <a:avLst/>
          </a:prstGeom>
          <a:solidFill>
            <a:srgbClr val="4362A6"/>
          </a:solidFill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הנחות בסיס</a:t>
            </a:r>
            <a:endParaRPr lang="he-I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כותרת 3">
            <a:extLst>
              <a:ext uri="{FF2B5EF4-FFF2-40B4-BE49-F238E27FC236}">
                <a16:creationId xmlns:a16="http://schemas.microsoft.com/office/drawing/2014/main" id="{F097CE4E-19B3-47FC-8CCC-2B46498C2387}"/>
              </a:ext>
            </a:extLst>
          </p:cNvPr>
          <p:cNvSpPr txBox="1">
            <a:spLocks/>
          </p:cNvSpPr>
          <p:nvPr/>
        </p:nvSpPr>
        <p:spPr>
          <a:xfrm>
            <a:off x="1691343" y="5962665"/>
            <a:ext cx="1346038" cy="353286"/>
          </a:xfrm>
          <a:prstGeom prst="rect">
            <a:avLst/>
          </a:prstGeom>
          <a:solidFill>
            <a:srgbClr val="4362A6"/>
          </a:solidFill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בעלי העניין</a:t>
            </a:r>
            <a:endParaRPr lang="he-I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כותרת 3">
            <a:extLst>
              <a:ext uri="{FF2B5EF4-FFF2-40B4-BE49-F238E27FC236}">
                <a16:creationId xmlns:a16="http://schemas.microsoft.com/office/drawing/2014/main" id="{F097CE4E-19B3-47FC-8CCC-2B46498C2387}"/>
              </a:ext>
            </a:extLst>
          </p:cNvPr>
          <p:cNvSpPr txBox="1">
            <a:spLocks/>
          </p:cNvSpPr>
          <p:nvPr/>
        </p:nvSpPr>
        <p:spPr>
          <a:xfrm>
            <a:off x="6316441" y="274660"/>
            <a:ext cx="1712263" cy="560850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כיצד אפשר לכמת את ההשפעה של </a:t>
            </a:r>
            <a:r>
              <a:rPr lang="he-IL" sz="1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הפרוייקט</a:t>
            </a:r>
            <a:r>
              <a:rPr lang="he-IL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he-IL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כותרת 3">
            <a:extLst>
              <a:ext uri="{FF2B5EF4-FFF2-40B4-BE49-F238E27FC236}">
                <a16:creationId xmlns:a16="http://schemas.microsoft.com/office/drawing/2014/main" id="{F097CE4E-19B3-47FC-8CCC-2B46498C2387}"/>
              </a:ext>
            </a:extLst>
          </p:cNvPr>
          <p:cNvSpPr txBox="1">
            <a:spLocks/>
          </p:cNvSpPr>
          <p:nvPr/>
        </p:nvSpPr>
        <p:spPr>
          <a:xfrm>
            <a:off x="4178346" y="274660"/>
            <a:ext cx="1712263" cy="560850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אילו תועלות יש </a:t>
            </a:r>
            <a:r>
              <a:rPr lang="he-IL" sz="1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לפרוייקט</a:t>
            </a:r>
            <a:r>
              <a:rPr lang="he-IL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  <a:endParaRPr lang="he-IL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793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3">
            <a:extLst>
              <a:ext uri="{FF2B5EF4-FFF2-40B4-BE49-F238E27FC236}">
                <a16:creationId xmlns:a16="http://schemas.microsoft.com/office/drawing/2014/main" id="{F097CE4E-19B3-47FC-8CCC-2B46498C2387}"/>
              </a:ext>
            </a:extLst>
          </p:cNvPr>
          <p:cNvSpPr txBox="1">
            <a:spLocks/>
          </p:cNvSpPr>
          <p:nvPr/>
        </p:nvSpPr>
        <p:spPr>
          <a:xfrm>
            <a:off x="469900" y="2943225"/>
            <a:ext cx="10896600" cy="1325563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6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אם ____________ אז ____________</a:t>
            </a:r>
            <a:endParaRPr lang="he-IL" sz="60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8943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08">
            <a:extLst>
              <a:ext uri="{FF2B5EF4-FFF2-40B4-BE49-F238E27FC236}">
                <a16:creationId xmlns:a16="http://schemas.microsoft.com/office/drawing/2014/main" id="{6B9B6629-FD95-4636-AAD2-D6F75B979D29}"/>
              </a:ext>
            </a:extLst>
          </p:cNvPr>
          <p:cNvSpPr/>
          <p:nvPr/>
        </p:nvSpPr>
        <p:spPr>
          <a:xfrm>
            <a:off x="9167809" y="4284313"/>
            <a:ext cx="376279" cy="415790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50">
            <a:extLst>
              <a:ext uri="{FF2B5EF4-FFF2-40B4-BE49-F238E27FC236}">
                <a16:creationId xmlns:a16="http://schemas.microsoft.com/office/drawing/2014/main" id="{A49C16F1-AFC7-4D25-9B6C-60C4E92FB7EF}"/>
              </a:ext>
            </a:extLst>
          </p:cNvPr>
          <p:cNvSpPr>
            <a:spLocks noChangeAspect="1"/>
          </p:cNvSpPr>
          <p:nvPr/>
        </p:nvSpPr>
        <p:spPr>
          <a:xfrm>
            <a:off x="9722834" y="4304638"/>
            <a:ext cx="351714" cy="39723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Block Arc 11">
            <a:extLst>
              <a:ext uri="{FF2B5EF4-FFF2-40B4-BE49-F238E27FC236}">
                <a16:creationId xmlns:a16="http://schemas.microsoft.com/office/drawing/2014/main" id="{FBE009EA-AC08-40F4-8AD9-4F2FBB23D744}"/>
              </a:ext>
            </a:extLst>
          </p:cNvPr>
          <p:cNvSpPr/>
          <p:nvPr/>
        </p:nvSpPr>
        <p:spPr>
          <a:xfrm rot="10800000">
            <a:off x="6519201" y="5006625"/>
            <a:ext cx="240006" cy="39052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1" name="Rounded Rectangle 51">
            <a:extLst>
              <a:ext uri="{FF2B5EF4-FFF2-40B4-BE49-F238E27FC236}">
                <a16:creationId xmlns:a16="http://schemas.microsoft.com/office/drawing/2014/main" id="{A2662F8D-346E-4FDA-99F1-03F7C1F39B3D}"/>
              </a:ext>
            </a:extLst>
          </p:cNvPr>
          <p:cNvSpPr/>
          <p:nvPr/>
        </p:nvSpPr>
        <p:spPr>
          <a:xfrm rot="16200000" flipH="1">
            <a:off x="4582321" y="5010684"/>
            <a:ext cx="406052" cy="382404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4" name="Rounded Rectangle 20">
            <a:extLst>
              <a:ext uri="{FF2B5EF4-FFF2-40B4-BE49-F238E27FC236}">
                <a16:creationId xmlns:a16="http://schemas.microsoft.com/office/drawing/2014/main" id="{525A85F9-DE48-46C1-AF88-C9E47546E221}"/>
              </a:ext>
            </a:extLst>
          </p:cNvPr>
          <p:cNvSpPr>
            <a:spLocks noChangeAspect="1"/>
          </p:cNvSpPr>
          <p:nvPr/>
        </p:nvSpPr>
        <p:spPr>
          <a:xfrm rot="2160000">
            <a:off x="7201154" y="4304637"/>
            <a:ext cx="368160" cy="397239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Rounded Rectangle 2">
            <a:extLst>
              <a:ext uri="{FF2B5EF4-FFF2-40B4-BE49-F238E27FC236}">
                <a16:creationId xmlns:a16="http://schemas.microsoft.com/office/drawing/2014/main" id="{4D5BF195-95BB-4886-872D-F53F6BC9580C}"/>
              </a:ext>
            </a:extLst>
          </p:cNvPr>
          <p:cNvSpPr/>
          <p:nvPr/>
        </p:nvSpPr>
        <p:spPr>
          <a:xfrm>
            <a:off x="1463666" y="5007220"/>
            <a:ext cx="389332" cy="389332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7" name="Rounded Rectangle 8">
            <a:extLst>
              <a:ext uri="{FF2B5EF4-FFF2-40B4-BE49-F238E27FC236}">
                <a16:creationId xmlns:a16="http://schemas.microsoft.com/office/drawing/2014/main" id="{8BDCDE01-714F-4D8B-B1FC-1509976EF3DF}"/>
              </a:ext>
            </a:extLst>
          </p:cNvPr>
          <p:cNvSpPr/>
          <p:nvPr/>
        </p:nvSpPr>
        <p:spPr>
          <a:xfrm>
            <a:off x="828600" y="5007220"/>
            <a:ext cx="389375" cy="389332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8" name="Rounded Rectangle 2">
            <a:extLst>
              <a:ext uri="{FF2B5EF4-FFF2-40B4-BE49-F238E27FC236}">
                <a16:creationId xmlns:a16="http://schemas.microsoft.com/office/drawing/2014/main" id="{ACBE9421-7018-4F18-8B9C-BF702578E74C}"/>
              </a:ext>
            </a:extLst>
          </p:cNvPr>
          <p:cNvSpPr/>
          <p:nvPr/>
        </p:nvSpPr>
        <p:spPr>
          <a:xfrm>
            <a:off x="2729266" y="5007220"/>
            <a:ext cx="389332" cy="389332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9" name="Rounded Rectangle 3">
            <a:extLst>
              <a:ext uri="{FF2B5EF4-FFF2-40B4-BE49-F238E27FC236}">
                <a16:creationId xmlns:a16="http://schemas.microsoft.com/office/drawing/2014/main" id="{4A024016-A85B-484C-B5BB-FC966CEFAF05}"/>
              </a:ext>
            </a:extLst>
          </p:cNvPr>
          <p:cNvSpPr>
            <a:spLocks noChangeAspect="1"/>
          </p:cNvSpPr>
          <p:nvPr/>
        </p:nvSpPr>
        <p:spPr>
          <a:xfrm>
            <a:off x="2091966" y="5007220"/>
            <a:ext cx="389332" cy="389332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0" name="Rounded Rectangle 10">
            <a:extLst>
              <a:ext uri="{FF2B5EF4-FFF2-40B4-BE49-F238E27FC236}">
                <a16:creationId xmlns:a16="http://schemas.microsoft.com/office/drawing/2014/main" id="{C9DEC16A-5221-4AB6-8260-9EE034A4F028}"/>
              </a:ext>
            </a:extLst>
          </p:cNvPr>
          <p:cNvSpPr>
            <a:spLocks noChangeAspect="1"/>
          </p:cNvSpPr>
          <p:nvPr/>
        </p:nvSpPr>
        <p:spPr>
          <a:xfrm>
            <a:off x="3378109" y="5003267"/>
            <a:ext cx="390719" cy="39723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Block Arc 6">
            <a:extLst>
              <a:ext uri="{FF2B5EF4-FFF2-40B4-BE49-F238E27FC236}">
                <a16:creationId xmlns:a16="http://schemas.microsoft.com/office/drawing/2014/main" id="{E1C262BD-8CE1-459F-9B8A-C30C4EE00E1B}"/>
              </a:ext>
            </a:extLst>
          </p:cNvPr>
          <p:cNvSpPr/>
          <p:nvPr/>
        </p:nvSpPr>
        <p:spPr>
          <a:xfrm>
            <a:off x="3970030" y="5016946"/>
            <a:ext cx="366276" cy="369880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2" name="Left Arrow 1">
            <a:extLst>
              <a:ext uri="{FF2B5EF4-FFF2-40B4-BE49-F238E27FC236}">
                <a16:creationId xmlns:a16="http://schemas.microsoft.com/office/drawing/2014/main" id="{C23D66E4-27E8-4B6F-BEB3-907CC61C2910}"/>
              </a:ext>
            </a:extLst>
          </p:cNvPr>
          <p:cNvSpPr>
            <a:spLocks noChangeAspect="1"/>
          </p:cNvSpPr>
          <p:nvPr/>
        </p:nvSpPr>
        <p:spPr>
          <a:xfrm>
            <a:off x="5816631" y="5003267"/>
            <a:ext cx="408132" cy="397239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Oval 35">
            <a:extLst>
              <a:ext uri="{FF2B5EF4-FFF2-40B4-BE49-F238E27FC236}">
                <a16:creationId xmlns:a16="http://schemas.microsoft.com/office/drawing/2014/main" id="{AB7BF566-0A60-46BC-9CC1-5C50DFE7B350}"/>
              </a:ext>
            </a:extLst>
          </p:cNvPr>
          <p:cNvSpPr/>
          <p:nvPr/>
        </p:nvSpPr>
        <p:spPr>
          <a:xfrm>
            <a:off x="5269457" y="5000422"/>
            <a:ext cx="319563" cy="402928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AB60A373-F23D-4266-A7EC-4F2E0C2CA0AA}"/>
              </a:ext>
            </a:extLst>
          </p:cNvPr>
          <p:cNvSpPr/>
          <p:nvPr/>
        </p:nvSpPr>
        <p:spPr>
          <a:xfrm rot="10800000">
            <a:off x="9219651" y="3408695"/>
            <a:ext cx="171005" cy="532541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97A3591E-1E0E-4D46-856B-FCC5E0E06B58}"/>
              </a:ext>
            </a:extLst>
          </p:cNvPr>
          <p:cNvSpPr/>
          <p:nvPr/>
        </p:nvSpPr>
        <p:spPr>
          <a:xfrm>
            <a:off x="9656343" y="3470178"/>
            <a:ext cx="410240" cy="409573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549F34B9-BAC5-46F5-9513-771BDB5B5651}"/>
              </a:ext>
            </a:extLst>
          </p:cNvPr>
          <p:cNvSpPr/>
          <p:nvPr/>
        </p:nvSpPr>
        <p:spPr>
          <a:xfrm rot="16200000">
            <a:off x="6498004" y="2652573"/>
            <a:ext cx="344135" cy="410299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4E5852CD-B14C-408E-82EF-5FB8118A2F7C}"/>
              </a:ext>
            </a:extLst>
          </p:cNvPr>
          <p:cNvSpPr/>
          <p:nvPr/>
        </p:nvSpPr>
        <p:spPr>
          <a:xfrm>
            <a:off x="10461840" y="2632565"/>
            <a:ext cx="376729" cy="450312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43EEE3D5-2A2A-4CA0-847E-FD94DED9199B}"/>
              </a:ext>
            </a:extLst>
          </p:cNvPr>
          <p:cNvSpPr/>
          <p:nvPr/>
        </p:nvSpPr>
        <p:spPr>
          <a:xfrm>
            <a:off x="10949824" y="3515091"/>
            <a:ext cx="396184" cy="319750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3066207D-47C5-4B85-ACC1-285D2D272BB1}"/>
              </a:ext>
            </a:extLst>
          </p:cNvPr>
          <p:cNvSpPr/>
          <p:nvPr/>
        </p:nvSpPr>
        <p:spPr>
          <a:xfrm>
            <a:off x="11063979" y="2658398"/>
            <a:ext cx="398648" cy="39864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88A2AD-5F68-45BA-991B-ACB8C663EEA3}"/>
              </a:ext>
            </a:extLst>
          </p:cNvPr>
          <p:cNvSpPr/>
          <p:nvPr/>
        </p:nvSpPr>
        <p:spPr>
          <a:xfrm>
            <a:off x="7829650" y="4222071"/>
            <a:ext cx="415633" cy="444201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94BC15F1-E0A5-4B51-9CB2-C91163FC7494}"/>
              </a:ext>
            </a:extLst>
          </p:cNvPr>
          <p:cNvSpPr/>
          <p:nvPr/>
        </p:nvSpPr>
        <p:spPr>
          <a:xfrm>
            <a:off x="7753802" y="3509501"/>
            <a:ext cx="454803" cy="33329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42211ADC-BC44-4DB4-912D-54CA0C27BA9D}"/>
              </a:ext>
            </a:extLst>
          </p:cNvPr>
          <p:cNvSpPr/>
          <p:nvPr/>
        </p:nvSpPr>
        <p:spPr>
          <a:xfrm>
            <a:off x="10445531" y="4217566"/>
            <a:ext cx="436474" cy="442003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66BB31FA-7BB7-4EDF-B1C4-4500A8E6A186}"/>
              </a:ext>
            </a:extLst>
          </p:cNvPr>
          <p:cNvSpPr/>
          <p:nvPr/>
        </p:nvSpPr>
        <p:spPr>
          <a:xfrm rot="9900000">
            <a:off x="11030382" y="1009585"/>
            <a:ext cx="449291" cy="38158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0566CEB8-BA33-4D36-960B-E0652B60ED60}"/>
              </a:ext>
            </a:extLst>
          </p:cNvPr>
          <p:cNvSpPr/>
          <p:nvPr/>
        </p:nvSpPr>
        <p:spPr>
          <a:xfrm>
            <a:off x="6410445" y="3451997"/>
            <a:ext cx="445936" cy="4459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33DB8C83-C921-46EC-8243-7EF940EE62EF}"/>
              </a:ext>
            </a:extLst>
          </p:cNvPr>
          <p:cNvSpPr/>
          <p:nvPr/>
        </p:nvSpPr>
        <p:spPr>
          <a:xfrm>
            <a:off x="9912667" y="2657404"/>
            <a:ext cx="323763" cy="400636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D689ECE7-CB66-41D3-A69E-ABACC7C7ED5E}"/>
              </a:ext>
            </a:extLst>
          </p:cNvPr>
          <p:cNvSpPr/>
          <p:nvPr/>
        </p:nvSpPr>
        <p:spPr>
          <a:xfrm>
            <a:off x="6449500" y="4241503"/>
            <a:ext cx="454149" cy="37963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6AED14-F42F-457D-8C27-1BD5AD61F977}"/>
              </a:ext>
            </a:extLst>
          </p:cNvPr>
          <p:cNvSpPr/>
          <p:nvPr/>
        </p:nvSpPr>
        <p:spPr>
          <a:xfrm>
            <a:off x="9564073" y="957943"/>
            <a:ext cx="469009" cy="36026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44D65CF4-1B55-4510-B5AB-D53D75B57B47}"/>
              </a:ext>
            </a:extLst>
          </p:cNvPr>
          <p:cNvSpPr/>
          <p:nvPr/>
        </p:nvSpPr>
        <p:spPr>
          <a:xfrm>
            <a:off x="10293314" y="957943"/>
            <a:ext cx="476836" cy="41150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F58A236A-2DE5-43D2-B2AD-B1BB411AFA4E}"/>
              </a:ext>
            </a:extLst>
          </p:cNvPr>
          <p:cNvSpPr/>
          <p:nvPr/>
        </p:nvSpPr>
        <p:spPr>
          <a:xfrm>
            <a:off x="11102480" y="1780479"/>
            <a:ext cx="219723" cy="479055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E07F6A3F-9B6E-4984-A577-B647F419BC3A}"/>
              </a:ext>
            </a:extLst>
          </p:cNvPr>
          <p:cNvSpPr/>
          <p:nvPr/>
        </p:nvSpPr>
        <p:spPr>
          <a:xfrm>
            <a:off x="7104326" y="5045195"/>
            <a:ext cx="476836" cy="31338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331708E1-4E99-442A-A643-DACEC83B76F7}"/>
              </a:ext>
            </a:extLst>
          </p:cNvPr>
          <p:cNvSpPr/>
          <p:nvPr/>
        </p:nvSpPr>
        <p:spPr>
          <a:xfrm>
            <a:off x="7100631" y="2742700"/>
            <a:ext cx="477599" cy="230043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5ABC4E91-F35C-4044-9138-53B85EFD2760}"/>
              </a:ext>
            </a:extLst>
          </p:cNvPr>
          <p:cNvSpPr/>
          <p:nvPr/>
        </p:nvSpPr>
        <p:spPr>
          <a:xfrm>
            <a:off x="7803640" y="2742700"/>
            <a:ext cx="477599" cy="230043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3E20080B-B5E5-4CF4-BC43-5D9AA20F9E48}"/>
              </a:ext>
            </a:extLst>
          </p:cNvPr>
          <p:cNvSpPr/>
          <p:nvPr/>
        </p:nvSpPr>
        <p:spPr>
          <a:xfrm>
            <a:off x="8506649" y="2742700"/>
            <a:ext cx="477599" cy="230043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9B4136F3-0C9A-423E-A20B-9356228A265F}"/>
              </a:ext>
            </a:extLst>
          </p:cNvPr>
          <p:cNvSpPr/>
          <p:nvPr/>
        </p:nvSpPr>
        <p:spPr>
          <a:xfrm>
            <a:off x="9209658" y="2742700"/>
            <a:ext cx="477599" cy="230043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2056127A-E4E2-458C-8425-5858DC342008}"/>
              </a:ext>
            </a:extLst>
          </p:cNvPr>
          <p:cNvSpPr/>
          <p:nvPr/>
        </p:nvSpPr>
        <p:spPr>
          <a:xfrm rot="8100000">
            <a:off x="8491666" y="4265392"/>
            <a:ext cx="323467" cy="323468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FCB7D401-728A-4E1C-862F-3105F069A3FE}"/>
              </a:ext>
            </a:extLst>
          </p:cNvPr>
          <p:cNvSpPr/>
          <p:nvPr/>
        </p:nvSpPr>
        <p:spPr>
          <a:xfrm>
            <a:off x="7593827" y="1759177"/>
            <a:ext cx="478457" cy="482352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CA708E73-C686-4734-BBE0-D69EA8873627}"/>
              </a:ext>
            </a:extLst>
          </p:cNvPr>
          <p:cNvSpPr/>
          <p:nvPr/>
        </p:nvSpPr>
        <p:spPr>
          <a:xfrm>
            <a:off x="8337531" y="1758770"/>
            <a:ext cx="375731" cy="483167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2F6A0A3C-0AD9-442E-8802-035AA7636325}"/>
              </a:ext>
            </a:extLst>
          </p:cNvPr>
          <p:cNvSpPr/>
          <p:nvPr/>
        </p:nvSpPr>
        <p:spPr>
          <a:xfrm>
            <a:off x="8882127" y="957943"/>
            <a:ext cx="421714" cy="421714"/>
          </a:xfrm>
          <a:prstGeom prst="hear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BE871F5A-4589-47EA-909F-816F8E8E7FE8}"/>
              </a:ext>
            </a:extLst>
          </p:cNvPr>
          <p:cNvSpPr/>
          <p:nvPr/>
        </p:nvSpPr>
        <p:spPr>
          <a:xfrm>
            <a:off x="11102480" y="4241503"/>
            <a:ext cx="318997" cy="394130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A0F80E32-7C0F-44F4-8435-83A93A0E0EFA}"/>
              </a:ext>
            </a:extLst>
          </p:cNvPr>
          <p:cNvSpPr/>
          <p:nvPr/>
        </p:nvSpPr>
        <p:spPr>
          <a:xfrm>
            <a:off x="7830566" y="5047358"/>
            <a:ext cx="525406" cy="30905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ED22CB68-D164-4780-BB75-AD1B88A48969}"/>
              </a:ext>
            </a:extLst>
          </p:cNvPr>
          <p:cNvSpPr/>
          <p:nvPr/>
        </p:nvSpPr>
        <p:spPr>
          <a:xfrm>
            <a:off x="11257354" y="5004596"/>
            <a:ext cx="390900" cy="39458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0A8FF34-B95C-45A7-86D4-C8A10147A7EB}"/>
              </a:ext>
            </a:extLst>
          </p:cNvPr>
          <p:cNvSpPr/>
          <p:nvPr/>
        </p:nvSpPr>
        <p:spPr>
          <a:xfrm>
            <a:off x="9163907" y="5029143"/>
            <a:ext cx="536083" cy="345485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7524AB73-3E04-44FC-BC5D-E3AAC44B1DAB}"/>
              </a:ext>
            </a:extLst>
          </p:cNvPr>
          <p:cNvSpPr/>
          <p:nvPr/>
        </p:nvSpPr>
        <p:spPr>
          <a:xfrm>
            <a:off x="9920465" y="4980257"/>
            <a:ext cx="449296" cy="443260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7DB46C41-5926-452F-9B62-75D83ED4E6F9}"/>
              </a:ext>
            </a:extLst>
          </p:cNvPr>
          <p:cNvSpPr/>
          <p:nvPr/>
        </p:nvSpPr>
        <p:spPr>
          <a:xfrm rot="18900000">
            <a:off x="8576447" y="5015510"/>
            <a:ext cx="366985" cy="372751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8BBFAA7E-B4F0-4583-B5B9-EE944101B96F}"/>
              </a:ext>
            </a:extLst>
          </p:cNvPr>
          <p:cNvSpPr/>
          <p:nvPr/>
        </p:nvSpPr>
        <p:spPr>
          <a:xfrm>
            <a:off x="10590236" y="4977244"/>
            <a:ext cx="446643" cy="449285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EE88678E-980F-4EAC-A2E4-A93F7BF5880C}"/>
              </a:ext>
            </a:extLst>
          </p:cNvPr>
          <p:cNvSpPr/>
          <p:nvPr/>
        </p:nvSpPr>
        <p:spPr>
          <a:xfrm>
            <a:off x="6572714" y="957943"/>
            <a:ext cx="194713" cy="51282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AA94E3D8-1C4C-44C3-A11C-E5E3156D0159}"/>
              </a:ext>
            </a:extLst>
          </p:cNvPr>
          <p:cNvSpPr/>
          <p:nvPr/>
        </p:nvSpPr>
        <p:spPr>
          <a:xfrm rot="10800000">
            <a:off x="7027659" y="957943"/>
            <a:ext cx="242624" cy="517564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D7A71E1B-6837-4B32-BBC6-E70F72DF2482}"/>
              </a:ext>
            </a:extLst>
          </p:cNvPr>
          <p:cNvSpPr/>
          <p:nvPr/>
        </p:nvSpPr>
        <p:spPr>
          <a:xfrm>
            <a:off x="7530515" y="957943"/>
            <a:ext cx="393345" cy="40423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8572D7D5-CEC7-4171-940F-9731F0AA5513}"/>
              </a:ext>
            </a:extLst>
          </p:cNvPr>
          <p:cNvSpPr/>
          <p:nvPr/>
        </p:nvSpPr>
        <p:spPr>
          <a:xfrm>
            <a:off x="8209651" y="957943"/>
            <a:ext cx="412243" cy="421313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DE61D462-25F0-4236-91E5-F43AF6D9FC26}"/>
              </a:ext>
            </a:extLst>
          </p:cNvPr>
          <p:cNvSpPr/>
          <p:nvPr/>
        </p:nvSpPr>
        <p:spPr>
          <a:xfrm>
            <a:off x="8978509" y="1805626"/>
            <a:ext cx="393577" cy="389454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ED1C6D79-58C4-47E5-974C-8866481D8CD4}"/>
              </a:ext>
            </a:extLst>
          </p:cNvPr>
          <p:cNvSpPr/>
          <p:nvPr/>
        </p:nvSpPr>
        <p:spPr>
          <a:xfrm>
            <a:off x="7057802" y="1804757"/>
            <a:ext cx="270778" cy="391193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CC6DDEA7-DBE3-4258-8DC8-6DDEF5F1BD2D}"/>
              </a:ext>
            </a:extLst>
          </p:cNvPr>
          <p:cNvSpPr/>
          <p:nvPr/>
        </p:nvSpPr>
        <p:spPr>
          <a:xfrm>
            <a:off x="9637333" y="1804757"/>
            <a:ext cx="353285" cy="391193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B926ECA5-B63B-4795-B09D-056F47438E49}"/>
              </a:ext>
            </a:extLst>
          </p:cNvPr>
          <p:cNvSpPr/>
          <p:nvPr/>
        </p:nvSpPr>
        <p:spPr>
          <a:xfrm>
            <a:off x="8431892" y="3476968"/>
            <a:ext cx="387149" cy="396946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D86B0FDF-3F59-4127-B000-29C3D90A15A0}"/>
              </a:ext>
            </a:extLst>
          </p:cNvPr>
          <p:cNvSpPr/>
          <p:nvPr/>
        </p:nvSpPr>
        <p:spPr>
          <a:xfrm>
            <a:off x="6547586" y="1700226"/>
            <a:ext cx="244968" cy="60025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5A4F235B-744D-46A1-96D9-2282F368C2F1}"/>
              </a:ext>
            </a:extLst>
          </p:cNvPr>
          <p:cNvSpPr/>
          <p:nvPr/>
        </p:nvSpPr>
        <p:spPr>
          <a:xfrm>
            <a:off x="10255866" y="1822916"/>
            <a:ext cx="448857" cy="35487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8772FC32-59BB-4A25-83A8-FEB6D25169B9}"/>
              </a:ext>
            </a:extLst>
          </p:cNvPr>
          <p:cNvSpPr>
            <a:spLocks noChangeAspect="1"/>
          </p:cNvSpPr>
          <p:nvPr/>
        </p:nvSpPr>
        <p:spPr>
          <a:xfrm>
            <a:off x="7160980" y="3473564"/>
            <a:ext cx="369535" cy="37262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5BFC3E40-A4C1-483E-B373-3C536ADD18D9}"/>
              </a:ext>
            </a:extLst>
          </p:cNvPr>
          <p:cNvSpPr/>
          <p:nvPr/>
        </p:nvSpPr>
        <p:spPr>
          <a:xfrm>
            <a:off x="10332270" y="3463314"/>
            <a:ext cx="351866" cy="423302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9" name="Diamond 5">
            <a:extLst>
              <a:ext uri="{FF2B5EF4-FFF2-40B4-BE49-F238E27FC236}">
                <a16:creationId xmlns:a16="http://schemas.microsoft.com/office/drawing/2014/main" id="{2C38CD5E-E808-4DC4-91D9-7B143919D018}"/>
              </a:ext>
            </a:extLst>
          </p:cNvPr>
          <p:cNvSpPr/>
          <p:nvPr/>
        </p:nvSpPr>
        <p:spPr>
          <a:xfrm>
            <a:off x="2107023" y="957943"/>
            <a:ext cx="394222" cy="395387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0" name="Isosceles Triangle 51">
            <a:extLst>
              <a:ext uri="{FF2B5EF4-FFF2-40B4-BE49-F238E27FC236}">
                <a16:creationId xmlns:a16="http://schemas.microsoft.com/office/drawing/2014/main" id="{1EBB25DD-320B-47A5-8A60-588940851054}"/>
              </a:ext>
            </a:extLst>
          </p:cNvPr>
          <p:cNvSpPr/>
          <p:nvPr/>
        </p:nvSpPr>
        <p:spPr>
          <a:xfrm>
            <a:off x="1474975" y="957943"/>
            <a:ext cx="394221" cy="2890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1" name="Isosceles Triangle 57">
            <a:extLst>
              <a:ext uri="{FF2B5EF4-FFF2-40B4-BE49-F238E27FC236}">
                <a16:creationId xmlns:a16="http://schemas.microsoft.com/office/drawing/2014/main" id="{F0F494C7-B6C6-410D-8BD9-464CD25D60E3}"/>
              </a:ext>
            </a:extLst>
          </p:cNvPr>
          <p:cNvSpPr/>
          <p:nvPr/>
        </p:nvSpPr>
        <p:spPr>
          <a:xfrm>
            <a:off x="2108596" y="3412711"/>
            <a:ext cx="235963" cy="533442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2" name="Rectangle 7">
            <a:extLst>
              <a:ext uri="{FF2B5EF4-FFF2-40B4-BE49-F238E27FC236}">
                <a16:creationId xmlns:a16="http://schemas.microsoft.com/office/drawing/2014/main" id="{4BD6E551-2242-46F8-8327-F1F145CB01E6}"/>
              </a:ext>
            </a:extLst>
          </p:cNvPr>
          <p:cNvSpPr/>
          <p:nvPr/>
        </p:nvSpPr>
        <p:spPr>
          <a:xfrm rot="18900000">
            <a:off x="4724626" y="2760398"/>
            <a:ext cx="170050" cy="378837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3" name="Parallelogram 15">
            <a:extLst>
              <a:ext uri="{FF2B5EF4-FFF2-40B4-BE49-F238E27FC236}">
                <a16:creationId xmlns:a16="http://schemas.microsoft.com/office/drawing/2014/main" id="{51DE6F53-80A0-4DA3-8E01-959A1BD6532F}"/>
              </a:ext>
            </a:extLst>
          </p:cNvPr>
          <p:cNvSpPr/>
          <p:nvPr/>
        </p:nvSpPr>
        <p:spPr>
          <a:xfrm flipH="1">
            <a:off x="1470235" y="3504422"/>
            <a:ext cx="350021" cy="350021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4" name="Freeform 19">
            <a:extLst>
              <a:ext uri="{FF2B5EF4-FFF2-40B4-BE49-F238E27FC236}">
                <a16:creationId xmlns:a16="http://schemas.microsoft.com/office/drawing/2014/main" id="{7F7D8744-48A9-4AA1-967A-F25B2CBE1276}"/>
              </a:ext>
            </a:extLst>
          </p:cNvPr>
          <p:cNvSpPr/>
          <p:nvPr/>
        </p:nvSpPr>
        <p:spPr>
          <a:xfrm>
            <a:off x="3337838" y="2751315"/>
            <a:ext cx="347222" cy="341654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5" name="Rectangle 30">
            <a:extLst>
              <a:ext uri="{FF2B5EF4-FFF2-40B4-BE49-F238E27FC236}">
                <a16:creationId xmlns:a16="http://schemas.microsoft.com/office/drawing/2014/main" id="{3FC62E62-5F6F-4ACE-8012-F17AF17C0A60}"/>
              </a:ext>
            </a:extLst>
          </p:cNvPr>
          <p:cNvSpPr/>
          <p:nvPr/>
        </p:nvSpPr>
        <p:spPr>
          <a:xfrm>
            <a:off x="5838356" y="2719710"/>
            <a:ext cx="350021" cy="348999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6" name="Rectangle 7">
            <a:extLst>
              <a:ext uri="{FF2B5EF4-FFF2-40B4-BE49-F238E27FC236}">
                <a16:creationId xmlns:a16="http://schemas.microsoft.com/office/drawing/2014/main" id="{A76B239F-4AAC-4E3F-9018-587D0B614132}"/>
              </a:ext>
            </a:extLst>
          </p:cNvPr>
          <p:cNvSpPr/>
          <p:nvPr/>
        </p:nvSpPr>
        <p:spPr>
          <a:xfrm>
            <a:off x="2739072" y="957943"/>
            <a:ext cx="355352" cy="3553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7" name="Rectangle 15">
            <a:extLst>
              <a:ext uri="{FF2B5EF4-FFF2-40B4-BE49-F238E27FC236}">
                <a16:creationId xmlns:a16="http://schemas.microsoft.com/office/drawing/2014/main" id="{A8A29658-7191-45E7-B4EC-60CD1A017C11}"/>
              </a:ext>
            </a:extLst>
          </p:cNvPr>
          <p:cNvSpPr/>
          <p:nvPr/>
        </p:nvSpPr>
        <p:spPr>
          <a:xfrm rot="5400000">
            <a:off x="3332015" y="958179"/>
            <a:ext cx="355826" cy="355353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8" name="Pie 24">
            <a:extLst>
              <a:ext uri="{FF2B5EF4-FFF2-40B4-BE49-F238E27FC236}">
                <a16:creationId xmlns:a16="http://schemas.microsoft.com/office/drawing/2014/main" id="{16FF571D-CE55-4381-BD0B-F23D29066EFB}"/>
              </a:ext>
            </a:extLst>
          </p:cNvPr>
          <p:cNvSpPr/>
          <p:nvPr/>
        </p:nvSpPr>
        <p:spPr>
          <a:xfrm>
            <a:off x="2632898" y="3487146"/>
            <a:ext cx="386712" cy="384571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9" name="Parallelogram 30">
            <a:extLst>
              <a:ext uri="{FF2B5EF4-FFF2-40B4-BE49-F238E27FC236}">
                <a16:creationId xmlns:a16="http://schemas.microsoft.com/office/drawing/2014/main" id="{33EC6034-8EED-46CC-960E-8C9134DB985F}"/>
              </a:ext>
            </a:extLst>
          </p:cNvPr>
          <p:cNvSpPr/>
          <p:nvPr/>
        </p:nvSpPr>
        <p:spPr>
          <a:xfrm flipH="1">
            <a:off x="5819335" y="1805842"/>
            <a:ext cx="388064" cy="389024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0" name="Block Arc 14">
            <a:extLst>
              <a:ext uri="{FF2B5EF4-FFF2-40B4-BE49-F238E27FC236}">
                <a16:creationId xmlns:a16="http://schemas.microsoft.com/office/drawing/2014/main" id="{328C47FF-A770-422E-AA64-0C08F9F1B869}"/>
              </a:ext>
            </a:extLst>
          </p:cNvPr>
          <p:cNvSpPr/>
          <p:nvPr/>
        </p:nvSpPr>
        <p:spPr>
          <a:xfrm rot="16200000">
            <a:off x="3925573" y="957803"/>
            <a:ext cx="427568" cy="427849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1" name="Block Arc 41">
            <a:extLst>
              <a:ext uri="{FF2B5EF4-FFF2-40B4-BE49-F238E27FC236}">
                <a16:creationId xmlns:a16="http://schemas.microsoft.com/office/drawing/2014/main" id="{B8DB4669-929B-4CEF-ACFE-5D14EF2384CF}"/>
              </a:ext>
            </a:extLst>
          </p:cNvPr>
          <p:cNvSpPr/>
          <p:nvPr/>
        </p:nvSpPr>
        <p:spPr>
          <a:xfrm>
            <a:off x="4591108" y="957943"/>
            <a:ext cx="356659" cy="49764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2" name="Right Triangle 17">
            <a:extLst>
              <a:ext uri="{FF2B5EF4-FFF2-40B4-BE49-F238E27FC236}">
                <a16:creationId xmlns:a16="http://schemas.microsoft.com/office/drawing/2014/main" id="{47EC854C-8026-4D9E-AC53-6063CC6DBCFF}"/>
              </a:ext>
            </a:extLst>
          </p:cNvPr>
          <p:cNvSpPr/>
          <p:nvPr/>
        </p:nvSpPr>
        <p:spPr>
          <a:xfrm>
            <a:off x="3307949" y="3473564"/>
            <a:ext cx="290715" cy="411737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3" name="Oval 27">
            <a:extLst>
              <a:ext uri="{FF2B5EF4-FFF2-40B4-BE49-F238E27FC236}">
                <a16:creationId xmlns:a16="http://schemas.microsoft.com/office/drawing/2014/main" id="{B9206AD8-0B92-4B50-A3A0-203EEA888EDC}"/>
              </a:ext>
            </a:extLst>
          </p:cNvPr>
          <p:cNvSpPr/>
          <p:nvPr/>
        </p:nvSpPr>
        <p:spPr>
          <a:xfrm>
            <a:off x="830821" y="4127821"/>
            <a:ext cx="308756" cy="587183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4" name="Parallelogram 15">
            <a:extLst>
              <a:ext uri="{FF2B5EF4-FFF2-40B4-BE49-F238E27FC236}">
                <a16:creationId xmlns:a16="http://schemas.microsoft.com/office/drawing/2014/main" id="{A975F867-2D00-4FD5-8E40-79370CBC3535}"/>
              </a:ext>
            </a:extLst>
          </p:cNvPr>
          <p:cNvSpPr/>
          <p:nvPr/>
        </p:nvSpPr>
        <p:spPr>
          <a:xfrm rot="16200000">
            <a:off x="3934242" y="2677938"/>
            <a:ext cx="451203" cy="48841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5" name="Round Same Side Corner Rectangle 21">
            <a:extLst>
              <a:ext uri="{FF2B5EF4-FFF2-40B4-BE49-F238E27FC236}">
                <a16:creationId xmlns:a16="http://schemas.microsoft.com/office/drawing/2014/main" id="{9D6EEB9F-6DAD-4CB0-BE44-EF4ECE4E5B4D}"/>
              </a:ext>
            </a:extLst>
          </p:cNvPr>
          <p:cNvSpPr/>
          <p:nvPr/>
        </p:nvSpPr>
        <p:spPr>
          <a:xfrm rot="10800000">
            <a:off x="4517645" y="1835836"/>
            <a:ext cx="291374" cy="329032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6" name="Oval 26">
            <a:extLst>
              <a:ext uri="{FF2B5EF4-FFF2-40B4-BE49-F238E27FC236}">
                <a16:creationId xmlns:a16="http://schemas.microsoft.com/office/drawing/2014/main" id="{0C9A9B3B-4AC7-4529-A6FD-0E89F9527ECA}"/>
              </a:ext>
            </a:extLst>
          </p:cNvPr>
          <p:cNvSpPr/>
          <p:nvPr/>
        </p:nvSpPr>
        <p:spPr>
          <a:xfrm>
            <a:off x="2751218" y="2709696"/>
            <a:ext cx="356042" cy="424894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7" name="Freeform 32">
            <a:extLst>
              <a:ext uri="{FF2B5EF4-FFF2-40B4-BE49-F238E27FC236}">
                <a16:creationId xmlns:a16="http://schemas.microsoft.com/office/drawing/2014/main" id="{CDC4AE0A-E655-4799-AD10-2566053B0CC3}"/>
              </a:ext>
            </a:extLst>
          </p:cNvPr>
          <p:cNvSpPr/>
          <p:nvPr/>
        </p:nvSpPr>
        <p:spPr>
          <a:xfrm>
            <a:off x="786908" y="957943"/>
            <a:ext cx="450240" cy="412405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8" name="Rounded Rectangle 10">
            <a:extLst>
              <a:ext uri="{FF2B5EF4-FFF2-40B4-BE49-F238E27FC236}">
                <a16:creationId xmlns:a16="http://schemas.microsoft.com/office/drawing/2014/main" id="{23A69E51-B50F-46DF-A88E-BFE6CF22B670}"/>
              </a:ext>
            </a:extLst>
          </p:cNvPr>
          <p:cNvSpPr/>
          <p:nvPr/>
        </p:nvSpPr>
        <p:spPr>
          <a:xfrm>
            <a:off x="3932236" y="1814781"/>
            <a:ext cx="280451" cy="371145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9" name="Rounded Rectangle 32">
            <a:extLst>
              <a:ext uri="{FF2B5EF4-FFF2-40B4-BE49-F238E27FC236}">
                <a16:creationId xmlns:a16="http://schemas.microsoft.com/office/drawing/2014/main" id="{71F6F51B-061D-482A-875C-91538894D996}"/>
              </a:ext>
            </a:extLst>
          </p:cNvPr>
          <p:cNvSpPr/>
          <p:nvPr/>
        </p:nvSpPr>
        <p:spPr>
          <a:xfrm>
            <a:off x="5172132" y="2736959"/>
            <a:ext cx="370367" cy="3703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0" name="Trapezoid 13">
            <a:extLst>
              <a:ext uri="{FF2B5EF4-FFF2-40B4-BE49-F238E27FC236}">
                <a16:creationId xmlns:a16="http://schemas.microsoft.com/office/drawing/2014/main" id="{B19E7CEA-5367-4A10-A878-311F32BD24D4}"/>
              </a:ext>
            </a:extLst>
          </p:cNvPr>
          <p:cNvSpPr/>
          <p:nvPr/>
        </p:nvSpPr>
        <p:spPr>
          <a:xfrm>
            <a:off x="1513332" y="1831551"/>
            <a:ext cx="399267" cy="337604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1" name="Rounded Rectangle 7">
            <a:extLst>
              <a:ext uri="{FF2B5EF4-FFF2-40B4-BE49-F238E27FC236}">
                <a16:creationId xmlns:a16="http://schemas.microsoft.com/office/drawing/2014/main" id="{085861C1-27D5-492F-8848-56C46F6FC1A0}"/>
              </a:ext>
            </a:extLst>
          </p:cNvPr>
          <p:cNvSpPr/>
          <p:nvPr/>
        </p:nvSpPr>
        <p:spPr>
          <a:xfrm>
            <a:off x="3422843" y="1823458"/>
            <a:ext cx="204436" cy="35379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2" name="Rectangle 18">
            <a:extLst>
              <a:ext uri="{FF2B5EF4-FFF2-40B4-BE49-F238E27FC236}">
                <a16:creationId xmlns:a16="http://schemas.microsoft.com/office/drawing/2014/main" id="{79D44295-01FC-408A-B05C-BACEDBAAF616}"/>
              </a:ext>
            </a:extLst>
          </p:cNvPr>
          <p:cNvSpPr/>
          <p:nvPr/>
        </p:nvSpPr>
        <p:spPr>
          <a:xfrm>
            <a:off x="2217557" y="1853352"/>
            <a:ext cx="370037" cy="294002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3" name="Rounded Rectangle 25">
            <a:extLst>
              <a:ext uri="{FF2B5EF4-FFF2-40B4-BE49-F238E27FC236}">
                <a16:creationId xmlns:a16="http://schemas.microsoft.com/office/drawing/2014/main" id="{7907FD03-F337-4543-B6F1-0F0D8C30DC98}"/>
              </a:ext>
            </a:extLst>
          </p:cNvPr>
          <p:cNvSpPr/>
          <p:nvPr/>
        </p:nvSpPr>
        <p:spPr>
          <a:xfrm>
            <a:off x="2892552" y="1841934"/>
            <a:ext cx="225333" cy="316838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4" name="Chord 14">
            <a:extLst>
              <a:ext uri="{FF2B5EF4-FFF2-40B4-BE49-F238E27FC236}">
                <a16:creationId xmlns:a16="http://schemas.microsoft.com/office/drawing/2014/main" id="{834C187E-E5A3-4A4C-9A32-441CAA47B076}"/>
              </a:ext>
            </a:extLst>
          </p:cNvPr>
          <p:cNvSpPr/>
          <p:nvPr/>
        </p:nvSpPr>
        <p:spPr>
          <a:xfrm>
            <a:off x="1962246" y="4177671"/>
            <a:ext cx="386303" cy="487483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5" name="Rounded Rectangle 6">
            <a:extLst>
              <a:ext uri="{FF2B5EF4-FFF2-40B4-BE49-F238E27FC236}">
                <a16:creationId xmlns:a16="http://schemas.microsoft.com/office/drawing/2014/main" id="{9F99357F-C1FC-40A6-8E54-A69D694F1869}"/>
              </a:ext>
            </a:extLst>
          </p:cNvPr>
          <p:cNvSpPr/>
          <p:nvPr/>
        </p:nvSpPr>
        <p:spPr>
          <a:xfrm>
            <a:off x="825452" y="1805697"/>
            <a:ext cx="382922" cy="38931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6" name="Oval 66">
            <a:extLst>
              <a:ext uri="{FF2B5EF4-FFF2-40B4-BE49-F238E27FC236}">
                <a16:creationId xmlns:a16="http://schemas.microsoft.com/office/drawing/2014/main" id="{03087DF0-F50A-4B18-8F27-F87A70FED2BE}"/>
              </a:ext>
            </a:extLst>
          </p:cNvPr>
          <p:cNvSpPr/>
          <p:nvPr/>
        </p:nvSpPr>
        <p:spPr>
          <a:xfrm rot="20700000">
            <a:off x="2126214" y="2745061"/>
            <a:ext cx="413462" cy="354163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Isosceles Triangle 13">
            <a:extLst>
              <a:ext uri="{FF2B5EF4-FFF2-40B4-BE49-F238E27FC236}">
                <a16:creationId xmlns:a16="http://schemas.microsoft.com/office/drawing/2014/main" id="{96A5F87A-AE8A-453B-9C6A-5048BE86A364}"/>
              </a:ext>
            </a:extLst>
          </p:cNvPr>
          <p:cNvSpPr/>
          <p:nvPr/>
        </p:nvSpPr>
        <p:spPr>
          <a:xfrm rot="10800000">
            <a:off x="1410851" y="4140448"/>
            <a:ext cx="283750" cy="561927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8" name="Smiley Face 14">
            <a:extLst>
              <a:ext uri="{FF2B5EF4-FFF2-40B4-BE49-F238E27FC236}">
                <a16:creationId xmlns:a16="http://schemas.microsoft.com/office/drawing/2014/main" id="{D22E5836-8D9E-464A-8CFD-D9760AD77A15}"/>
              </a:ext>
            </a:extLst>
          </p:cNvPr>
          <p:cNvSpPr/>
          <p:nvPr/>
        </p:nvSpPr>
        <p:spPr>
          <a:xfrm>
            <a:off x="3241105" y="4210442"/>
            <a:ext cx="421942" cy="42194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9" name="Smiley Face 12">
            <a:extLst>
              <a:ext uri="{FF2B5EF4-FFF2-40B4-BE49-F238E27FC236}">
                <a16:creationId xmlns:a16="http://schemas.microsoft.com/office/drawing/2014/main" id="{7574B06B-8623-471E-A86A-9942DB5171C8}"/>
              </a:ext>
            </a:extLst>
          </p:cNvPr>
          <p:cNvSpPr/>
          <p:nvPr/>
        </p:nvSpPr>
        <p:spPr>
          <a:xfrm>
            <a:off x="5157835" y="4210442"/>
            <a:ext cx="421942" cy="42194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0" name="Smiley Face 15">
            <a:extLst>
              <a:ext uri="{FF2B5EF4-FFF2-40B4-BE49-F238E27FC236}">
                <a16:creationId xmlns:a16="http://schemas.microsoft.com/office/drawing/2014/main" id="{D23A5278-09DC-4066-8C4B-43928D02A9E7}"/>
              </a:ext>
            </a:extLst>
          </p:cNvPr>
          <p:cNvSpPr/>
          <p:nvPr/>
        </p:nvSpPr>
        <p:spPr>
          <a:xfrm>
            <a:off x="3883100" y="4212756"/>
            <a:ext cx="417314" cy="41731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1" name="Oval 37">
            <a:extLst>
              <a:ext uri="{FF2B5EF4-FFF2-40B4-BE49-F238E27FC236}">
                <a16:creationId xmlns:a16="http://schemas.microsoft.com/office/drawing/2014/main" id="{E04291F5-5FF0-4B95-B2FE-654760F2CADE}"/>
              </a:ext>
            </a:extLst>
          </p:cNvPr>
          <p:cNvSpPr/>
          <p:nvPr/>
        </p:nvSpPr>
        <p:spPr>
          <a:xfrm>
            <a:off x="5799831" y="4207877"/>
            <a:ext cx="427069" cy="4270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Smiley Face 14">
            <a:extLst>
              <a:ext uri="{FF2B5EF4-FFF2-40B4-BE49-F238E27FC236}">
                <a16:creationId xmlns:a16="http://schemas.microsoft.com/office/drawing/2014/main" id="{A020FF9A-37E5-443E-9618-8EE5B17ABC61}"/>
              </a:ext>
            </a:extLst>
          </p:cNvPr>
          <p:cNvSpPr/>
          <p:nvPr/>
        </p:nvSpPr>
        <p:spPr>
          <a:xfrm>
            <a:off x="4520467" y="4212756"/>
            <a:ext cx="417314" cy="41731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3" name="Rectangle 16">
            <a:extLst>
              <a:ext uri="{FF2B5EF4-FFF2-40B4-BE49-F238E27FC236}">
                <a16:creationId xmlns:a16="http://schemas.microsoft.com/office/drawing/2014/main" id="{E7DDA2CB-628C-4820-96F5-12F06B64EE5F}"/>
              </a:ext>
            </a:extLst>
          </p:cNvPr>
          <p:cNvSpPr/>
          <p:nvPr/>
        </p:nvSpPr>
        <p:spPr>
          <a:xfrm rot="2700000">
            <a:off x="1514448" y="2659113"/>
            <a:ext cx="293427" cy="52606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Rectangle 9">
            <a:extLst>
              <a:ext uri="{FF2B5EF4-FFF2-40B4-BE49-F238E27FC236}">
                <a16:creationId xmlns:a16="http://schemas.microsoft.com/office/drawing/2014/main" id="{C25AD247-8FDA-4DBE-9AD8-EBD832552E61}"/>
              </a:ext>
            </a:extLst>
          </p:cNvPr>
          <p:cNvSpPr/>
          <p:nvPr/>
        </p:nvSpPr>
        <p:spPr>
          <a:xfrm>
            <a:off x="817767" y="2678025"/>
            <a:ext cx="397377" cy="37198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Round Same Side Corner Rectangle 6">
            <a:extLst>
              <a:ext uri="{FF2B5EF4-FFF2-40B4-BE49-F238E27FC236}">
                <a16:creationId xmlns:a16="http://schemas.microsoft.com/office/drawing/2014/main" id="{47873C46-2E5F-464D-8BF1-93059D49C68C}"/>
              </a:ext>
            </a:extLst>
          </p:cNvPr>
          <p:cNvSpPr/>
          <p:nvPr/>
        </p:nvSpPr>
        <p:spPr>
          <a:xfrm rot="2700000">
            <a:off x="2760325" y="4133319"/>
            <a:ext cx="143719" cy="576186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6" name="Frame 17">
            <a:extLst>
              <a:ext uri="{FF2B5EF4-FFF2-40B4-BE49-F238E27FC236}">
                <a16:creationId xmlns:a16="http://schemas.microsoft.com/office/drawing/2014/main" id="{E994BB67-9659-4FD6-A8B2-9D15C09E5E5F}"/>
              </a:ext>
            </a:extLst>
          </p:cNvPr>
          <p:cNvSpPr/>
          <p:nvPr/>
        </p:nvSpPr>
        <p:spPr>
          <a:xfrm>
            <a:off x="798974" y="3482951"/>
            <a:ext cx="382922" cy="38292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7" name="Rounded Rectangle 5">
            <a:extLst>
              <a:ext uri="{FF2B5EF4-FFF2-40B4-BE49-F238E27FC236}">
                <a16:creationId xmlns:a16="http://schemas.microsoft.com/office/drawing/2014/main" id="{4C0EBD85-4CB5-4D88-B9F2-D44BD76D1BAC}"/>
              </a:ext>
            </a:extLst>
          </p:cNvPr>
          <p:cNvSpPr/>
          <p:nvPr/>
        </p:nvSpPr>
        <p:spPr>
          <a:xfrm flipH="1">
            <a:off x="5113976" y="1843504"/>
            <a:ext cx="380269" cy="31369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Teardrop 1">
            <a:extLst>
              <a:ext uri="{FF2B5EF4-FFF2-40B4-BE49-F238E27FC236}">
                <a16:creationId xmlns:a16="http://schemas.microsoft.com/office/drawing/2014/main" id="{D91100E2-16D2-4872-BAFC-A09B1FC0CF7C}"/>
              </a:ext>
            </a:extLst>
          </p:cNvPr>
          <p:cNvSpPr/>
          <p:nvPr/>
        </p:nvSpPr>
        <p:spPr>
          <a:xfrm rot="18805991">
            <a:off x="5132267" y="1044636"/>
            <a:ext cx="415845" cy="41150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9" name="Rectangle 130">
            <a:extLst>
              <a:ext uri="{FF2B5EF4-FFF2-40B4-BE49-F238E27FC236}">
                <a16:creationId xmlns:a16="http://schemas.microsoft.com/office/drawing/2014/main" id="{6E10BEFF-897F-42BA-AC97-F56771D93150}"/>
              </a:ext>
            </a:extLst>
          </p:cNvPr>
          <p:cNvSpPr/>
          <p:nvPr/>
        </p:nvSpPr>
        <p:spPr>
          <a:xfrm>
            <a:off x="5739730" y="957943"/>
            <a:ext cx="410370" cy="412232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0" name="Right Triangle 17">
            <a:extLst>
              <a:ext uri="{FF2B5EF4-FFF2-40B4-BE49-F238E27FC236}">
                <a16:creationId xmlns:a16="http://schemas.microsoft.com/office/drawing/2014/main" id="{52C711E6-785D-44FB-8B28-04C97CF2C6B8}"/>
              </a:ext>
            </a:extLst>
          </p:cNvPr>
          <p:cNvSpPr>
            <a:spLocks noChangeAspect="1"/>
          </p:cNvSpPr>
          <p:nvPr/>
        </p:nvSpPr>
        <p:spPr>
          <a:xfrm>
            <a:off x="4557139" y="3456283"/>
            <a:ext cx="360311" cy="429018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1" name="Right Triangle 17">
            <a:extLst>
              <a:ext uri="{FF2B5EF4-FFF2-40B4-BE49-F238E27FC236}">
                <a16:creationId xmlns:a16="http://schemas.microsoft.com/office/drawing/2014/main" id="{5A888BE1-1B1B-4C5B-AA00-3BDD04C1F425}"/>
              </a:ext>
            </a:extLst>
          </p:cNvPr>
          <p:cNvSpPr>
            <a:spLocks noChangeAspect="1"/>
          </p:cNvSpPr>
          <p:nvPr/>
        </p:nvSpPr>
        <p:spPr>
          <a:xfrm>
            <a:off x="3897746" y="3456283"/>
            <a:ext cx="360311" cy="429018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2" name="Right Triangle 17">
            <a:extLst>
              <a:ext uri="{FF2B5EF4-FFF2-40B4-BE49-F238E27FC236}">
                <a16:creationId xmlns:a16="http://schemas.microsoft.com/office/drawing/2014/main" id="{8C3C06F1-CBD5-449C-84BE-1061C7BF54FD}"/>
              </a:ext>
            </a:extLst>
          </p:cNvPr>
          <p:cNvSpPr>
            <a:spLocks noChangeAspect="1"/>
          </p:cNvSpPr>
          <p:nvPr/>
        </p:nvSpPr>
        <p:spPr>
          <a:xfrm>
            <a:off x="5216533" y="3456283"/>
            <a:ext cx="360311" cy="429018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3" name="Oval 44">
            <a:extLst>
              <a:ext uri="{FF2B5EF4-FFF2-40B4-BE49-F238E27FC236}">
                <a16:creationId xmlns:a16="http://schemas.microsoft.com/office/drawing/2014/main" id="{81888278-27F9-4948-B5BB-04CE30AA6F2F}"/>
              </a:ext>
            </a:extLst>
          </p:cNvPr>
          <p:cNvSpPr>
            <a:spLocks noChangeAspect="1"/>
          </p:cNvSpPr>
          <p:nvPr/>
        </p:nvSpPr>
        <p:spPr>
          <a:xfrm>
            <a:off x="5875926" y="3456283"/>
            <a:ext cx="360311" cy="429018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6" name="תיבת טקסט 145">
            <a:extLst>
              <a:ext uri="{FF2B5EF4-FFF2-40B4-BE49-F238E27FC236}">
                <a16:creationId xmlns:a16="http://schemas.microsoft.com/office/drawing/2014/main" id="{A0302C24-4F36-4452-AC6D-73AFA209CB2E}"/>
              </a:ext>
            </a:extLst>
          </p:cNvPr>
          <p:cNvSpPr txBox="1"/>
          <p:nvPr/>
        </p:nvSpPr>
        <p:spPr>
          <a:xfrm>
            <a:off x="4776077" y="597057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אייקונים לשימוש חופשי</a:t>
            </a:r>
          </a:p>
        </p:txBody>
      </p:sp>
    </p:spTree>
    <p:extLst>
      <p:ext uri="{BB962C8B-B14F-4D97-AF65-F5344CB8AC3E}">
        <p14:creationId xmlns:p14="http://schemas.microsoft.com/office/powerpoint/2010/main" val="99130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203</Words>
  <Application>Microsoft Office PowerPoint</Application>
  <PresentationFormat>מסך רחב</PresentationFormat>
  <Paragraphs>43</Paragraphs>
  <Slides>7</Slides>
  <Notes>0</Notes>
  <HiddenSlides>1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4" baseType="lpstr">
      <vt:lpstr>맑은 고딕</vt:lpstr>
      <vt:lpstr>Arial</vt:lpstr>
      <vt:lpstr>Calibri</vt:lpstr>
      <vt:lpstr>Calibri Light</vt:lpstr>
      <vt:lpstr>Gisha</vt:lpstr>
      <vt:lpstr>Times New Roman</vt:lpstr>
      <vt:lpstr>ערכת נושא Office</vt:lpstr>
      <vt:lpstr>מצגת של PowerPoint‏</vt:lpstr>
      <vt:lpstr>תקציר הכלי</vt:lpstr>
      <vt:lpstr>מודל תאוריית שינוי - מתחילים !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חני סבג</dc:creator>
  <cp:lastModifiedBy>Riko Riko</cp:lastModifiedBy>
  <cp:revision>30</cp:revision>
  <dcterms:created xsi:type="dcterms:W3CDTF">2022-03-29T06:48:51Z</dcterms:created>
  <dcterms:modified xsi:type="dcterms:W3CDTF">2022-05-08T11:24:00Z</dcterms:modified>
</cp:coreProperties>
</file>