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5"/>
  </p:sldMasterIdLst>
  <p:sldIdLst>
    <p:sldId id="258" r:id="rId6"/>
    <p:sldId id="277" r:id="rId7"/>
    <p:sldId id="274" r:id="rId8"/>
    <p:sldId id="273" r:id="rId9"/>
    <p:sldId id="276" r:id="rId10"/>
    <p:sldId id="275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BDD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0C57D-3FCA-43E7-9E14-47903C1C1490}" v="48" dt="2022-05-01T10:43:08.2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סגנון בהיר 2 - הדגשה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85" autoAdjust="0"/>
    <p:restoredTop sz="94662" autoAdjust="0"/>
  </p:normalViewPr>
  <p:slideViewPr>
    <p:cSldViewPr snapToGrid="0">
      <p:cViewPr varScale="1">
        <p:scale>
          <a:sx n="96" d="100"/>
          <a:sy n="96" d="100"/>
        </p:scale>
        <p:origin x="190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ak Matzoba" userId="21f3c754-f0f7-4d58-9de5-cfbce51e26f3" providerId="ADAL" clId="{CDD0C57D-3FCA-43E7-9E14-47903C1C1490}"/>
    <pc:docChg chg="undo custSel addSld delSld modSld sldOrd">
      <pc:chgData name="Barak Matzoba" userId="21f3c754-f0f7-4d58-9de5-cfbce51e26f3" providerId="ADAL" clId="{CDD0C57D-3FCA-43E7-9E14-47903C1C1490}" dt="2022-05-01T10:43:14.932" v="712" actId="1076"/>
      <pc:docMkLst>
        <pc:docMk/>
      </pc:docMkLst>
      <pc:sldChg chg="addSp delSp modSp mod">
        <pc:chgData name="Barak Matzoba" userId="21f3c754-f0f7-4d58-9de5-cfbce51e26f3" providerId="ADAL" clId="{CDD0C57D-3FCA-43E7-9E14-47903C1C1490}" dt="2022-05-01T10:14:59.844" v="681"/>
        <pc:sldMkLst>
          <pc:docMk/>
          <pc:sldMk cId="1008114218" sldId="258"/>
        </pc:sldMkLst>
        <pc:spChg chg="mod">
          <ac:chgData name="Barak Matzoba" userId="21f3c754-f0f7-4d58-9de5-cfbce51e26f3" providerId="ADAL" clId="{CDD0C57D-3FCA-43E7-9E14-47903C1C1490}" dt="2022-05-01T09:31:42.053" v="199" actId="2711"/>
          <ac:spMkLst>
            <pc:docMk/>
            <pc:sldMk cId="1008114218" sldId="258"/>
            <ac:spMk id="4" creationId="{D89A7D17-3D10-4000-8186-546D4561918C}"/>
          </ac:spMkLst>
        </pc:spChg>
        <pc:spChg chg="mod">
          <ac:chgData name="Barak Matzoba" userId="21f3c754-f0f7-4d58-9de5-cfbce51e26f3" providerId="ADAL" clId="{CDD0C57D-3FCA-43E7-9E14-47903C1C1490}" dt="2022-05-01T09:18:42.103" v="121" actId="1076"/>
          <ac:spMkLst>
            <pc:docMk/>
            <pc:sldMk cId="1008114218" sldId="258"/>
            <ac:spMk id="5" creationId="{00000000-0000-0000-0000-000000000000}"/>
          </ac:spMkLst>
        </pc:spChg>
        <pc:picChg chg="add mod">
          <ac:chgData name="Barak Matzoba" userId="21f3c754-f0f7-4d58-9de5-cfbce51e26f3" providerId="ADAL" clId="{CDD0C57D-3FCA-43E7-9E14-47903C1C1490}" dt="2022-05-01T10:14:59.844" v="681"/>
          <ac:picMkLst>
            <pc:docMk/>
            <pc:sldMk cId="1008114218" sldId="258"/>
            <ac:picMk id="6" creationId="{A7EB8FAF-F690-403E-8E10-8DFEC4F2BA0A}"/>
          </ac:picMkLst>
        </pc:picChg>
        <pc:picChg chg="del">
          <ac:chgData name="Barak Matzoba" userId="21f3c754-f0f7-4d58-9de5-cfbce51e26f3" providerId="ADAL" clId="{CDD0C57D-3FCA-43E7-9E14-47903C1C1490}" dt="2022-05-01T09:18:11.300" v="104" actId="478"/>
          <ac:picMkLst>
            <pc:docMk/>
            <pc:sldMk cId="1008114218" sldId="258"/>
            <ac:picMk id="8" creationId="{734C5A5B-732E-4DBA-9F05-D0632BD89CB0}"/>
          </ac:picMkLst>
        </pc:picChg>
      </pc:sldChg>
      <pc:sldChg chg="addSp delSp modSp del mod ord">
        <pc:chgData name="Barak Matzoba" userId="21f3c754-f0f7-4d58-9de5-cfbce51e26f3" providerId="ADAL" clId="{CDD0C57D-3FCA-43E7-9E14-47903C1C1490}" dt="2022-05-01T09:31:21.739" v="197" actId="47"/>
        <pc:sldMkLst>
          <pc:docMk/>
          <pc:sldMk cId="2705490500" sldId="263"/>
        </pc:sldMkLst>
        <pc:spChg chg="mod">
          <ac:chgData name="Barak Matzoba" userId="21f3c754-f0f7-4d58-9de5-cfbce51e26f3" providerId="ADAL" clId="{CDD0C57D-3FCA-43E7-9E14-47903C1C1490}" dt="2022-05-01T09:24:36.305" v="166" actId="27636"/>
          <ac:spMkLst>
            <pc:docMk/>
            <pc:sldMk cId="2705490500" sldId="263"/>
            <ac:spMk id="4" creationId="{F097CE4E-19B3-47FC-8CCC-2B46498C2387}"/>
          </ac:spMkLst>
        </pc:spChg>
        <pc:spChg chg="mod">
          <ac:chgData name="Barak Matzoba" userId="21f3c754-f0f7-4d58-9de5-cfbce51e26f3" providerId="ADAL" clId="{CDD0C57D-3FCA-43E7-9E14-47903C1C1490}" dt="2022-05-01T08:21:20.360" v="93" actId="1076"/>
          <ac:spMkLst>
            <pc:docMk/>
            <pc:sldMk cId="2705490500" sldId="263"/>
            <ac:spMk id="5" creationId="{7906DADB-9C90-4529-8C9C-0FBDF031CF8B}"/>
          </ac:spMkLst>
        </pc:spChg>
        <pc:spChg chg="add del 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6" creationId="{E19E1057-7EBB-4DBC-BA56-92BE05A85C35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43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44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47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51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55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58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59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60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61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62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8:02.881" v="103" actId="14100"/>
          <ac:spMkLst>
            <pc:docMk/>
            <pc:sldMk cId="2705490500" sldId="263"/>
            <ac:spMk id="63" creationId="{D86B0FDF-3F59-4127-B000-29C3D90A15A0}"/>
          </ac:spMkLst>
        </pc:spChg>
        <pc:grpChg chg="mod">
          <ac:chgData name="Barak Matzoba" userId="21f3c754-f0f7-4d58-9de5-cfbce51e26f3" providerId="ADAL" clId="{CDD0C57D-3FCA-43E7-9E14-47903C1C1490}" dt="2022-05-01T08:16:20.054" v="61" actId="1076"/>
          <ac:grpSpMkLst>
            <pc:docMk/>
            <pc:sldMk cId="2705490500" sldId="263"/>
            <ac:grpSpMk id="40" creationId="{00000000-0000-0000-0000-000000000000}"/>
          </ac:grpSpMkLst>
        </pc:grpChg>
        <pc:graphicFrameChg chg="add del mod modGraphic">
          <ac:chgData name="Barak Matzoba" userId="21f3c754-f0f7-4d58-9de5-cfbce51e26f3" providerId="ADAL" clId="{CDD0C57D-3FCA-43E7-9E14-47903C1C1490}" dt="2022-05-01T08:17:04.135" v="68" actId="478"/>
          <ac:graphicFrameMkLst>
            <pc:docMk/>
            <pc:sldMk cId="2705490500" sldId="263"/>
            <ac:graphicFrameMk id="2" creationId="{83A1EC2D-B3A8-4EE1-8B3D-76FD78D92D51}"/>
          </ac:graphicFrameMkLst>
        </pc:graphicFrameChg>
        <pc:graphicFrameChg chg="add del modGraphic">
          <ac:chgData name="Barak Matzoba" userId="21f3c754-f0f7-4d58-9de5-cfbce51e26f3" providerId="ADAL" clId="{CDD0C57D-3FCA-43E7-9E14-47903C1C1490}" dt="2022-05-01T08:17:23.650" v="70" actId="11529"/>
          <ac:graphicFrameMkLst>
            <pc:docMk/>
            <pc:sldMk cId="2705490500" sldId="263"/>
            <ac:graphicFrameMk id="3" creationId="{3E9E3F45-71EF-4CDB-8EC5-3B71E0219BEC}"/>
          </ac:graphicFrameMkLst>
        </pc:graphicFrameChg>
      </pc:sldChg>
      <pc:sldChg chg="addSp delSp modSp mod">
        <pc:chgData name="Barak Matzoba" userId="21f3c754-f0f7-4d58-9de5-cfbce51e26f3" providerId="ADAL" clId="{CDD0C57D-3FCA-43E7-9E14-47903C1C1490}" dt="2022-05-01T10:43:14.932" v="712" actId="1076"/>
        <pc:sldMkLst>
          <pc:docMk/>
          <pc:sldMk cId="110198038" sldId="264"/>
        </pc:sldMkLst>
        <pc:spChg chg="mod">
          <ac:chgData name="Barak Matzoba" userId="21f3c754-f0f7-4d58-9de5-cfbce51e26f3" providerId="ADAL" clId="{CDD0C57D-3FCA-43E7-9E14-47903C1C1490}" dt="2022-05-01T09:34:08.760" v="204" actId="20577"/>
          <ac:spMkLst>
            <pc:docMk/>
            <pc:sldMk cId="110198038" sldId="264"/>
            <ac:spMk id="3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9:32:32.518" v="201" actId="2711"/>
          <ac:spMkLst>
            <pc:docMk/>
            <pc:sldMk cId="110198038" sldId="264"/>
            <ac:spMk id="4" creationId="{F097CE4E-19B3-47FC-8CCC-2B46498C2387}"/>
          </ac:spMkLst>
        </pc:spChg>
        <pc:spChg chg="mod">
          <ac:chgData name="Barak Matzoba" userId="21f3c754-f0f7-4d58-9de5-cfbce51e26f3" providerId="ADAL" clId="{CDD0C57D-3FCA-43E7-9E14-47903C1C1490}" dt="2022-05-01T09:32:32.518" v="201" actId="2711"/>
          <ac:spMkLst>
            <pc:docMk/>
            <pc:sldMk cId="110198038" sldId="264"/>
            <ac:spMk id="5" creationId="{7906DADB-9C90-4529-8C9C-0FBDF031CF8B}"/>
          </ac:spMkLst>
        </pc:spChg>
        <pc:spChg chg="mod">
          <ac:chgData name="Barak Matzoba" userId="21f3c754-f0f7-4d58-9de5-cfbce51e26f3" providerId="ADAL" clId="{CDD0C57D-3FCA-43E7-9E14-47903C1C1490}" dt="2022-05-01T09:33:55.915" v="202" actId="1076"/>
          <ac:spMkLst>
            <pc:docMk/>
            <pc:sldMk cId="110198038" sldId="264"/>
            <ac:spMk id="11" creationId="{00000000-0000-0000-0000-000000000000}"/>
          </ac:spMkLst>
        </pc:spChg>
        <pc:picChg chg="mod">
          <ac:chgData name="Barak Matzoba" userId="21f3c754-f0f7-4d58-9de5-cfbce51e26f3" providerId="ADAL" clId="{CDD0C57D-3FCA-43E7-9E14-47903C1C1490}" dt="2022-05-01T10:43:14.932" v="712" actId="1076"/>
          <ac:picMkLst>
            <pc:docMk/>
            <pc:sldMk cId="110198038" sldId="264"/>
            <ac:picMk id="6" creationId="{F01753CF-DF4A-4A3A-9ABD-9C16AA943722}"/>
          </ac:picMkLst>
        </pc:picChg>
        <pc:picChg chg="add mod ord">
          <ac:chgData name="Barak Matzoba" userId="21f3c754-f0f7-4d58-9de5-cfbce51e26f3" providerId="ADAL" clId="{CDD0C57D-3FCA-43E7-9E14-47903C1C1490}" dt="2022-05-01T10:42:44.274" v="704" actId="167"/>
          <ac:picMkLst>
            <pc:docMk/>
            <pc:sldMk cId="110198038" sldId="264"/>
            <ac:picMk id="8" creationId="{1C3673B4-45EB-4027-96D5-51CA9FEF5426}"/>
          </ac:picMkLst>
        </pc:picChg>
        <pc:picChg chg="add mod">
          <ac:chgData name="Barak Matzoba" userId="21f3c754-f0f7-4d58-9de5-cfbce51e26f3" providerId="ADAL" clId="{CDD0C57D-3FCA-43E7-9E14-47903C1C1490}" dt="2022-05-01T10:43:12.914" v="711" actId="1076"/>
          <ac:picMkLst>
            <pc:docMk/>
            <pc:sldMk cId="110198038" sldId="264"/>
            <ac:picMk id="9" creationId="{09E8C52D-C649-4374-960E-E81F08599E2A}"/>
          </ac:picMkLst>
        </pc:picChg>
        <pc:picChg chg="del mod">
          <ac:chgData name="Barak Matzoba" userId="21f3c754-f0f7-4d58-9de5-cfbce51e26f3" providerId="ADAL" clId="{CDD0C57D-3FCA-43E7-9E14-47903C1C1490}" dt="2022-05-01T10:43:05.575" v="709" actId="478"/>
          <ac:picMkLst>
            <pc:docMk/>
            <pc:sldMk cId="110198038" sldId="264"/>
            <ac:picMk id="10" creationId="{F01753CF-DF4A-4A3A-9ABD-9C16AA943722}"/>
          </ac:picMkLst>
        </pc:picChg>
      </pc:sldChg>
      <pc:sldChg chg="addSp delSp modSp del mod">
        <pc:chgData name="Barak Matzoba" userId="21f3c754-f0f7-4d58-9de5-cfbce51e26f3" providerId="ADAL" clId="{CDD0C57D-3FCA-43E7-9E14-47903C1C1490}" dt="2022-05-01T10:14:43.836" v="678" actId="47"/>
        <pc:sldMkLst>
          <pc:docMk/>
          <pc:sldMk cId="918189614" sldId="269"/>
        </pc:sldMkLst>
        <pc:spChg chg="mod">
          <ac:chgData name="Barak Matzoba" userId="21f3c754-f0f7-4d58-9de5-cfbce51e26f3" providerId="ADAL" clId="{CDD0C57D-3FCA-43E7-9E14-47903C1C1490}" dt="2022-05-01T09:34:46.880" v="206" actId="1076"/>
          <ac:spMkLst>
            <pc:docMk/>
            <pc:sldMk cId="918189614" sldId="269"/>
            <ac:spMk id="3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9:35:23.481" v="207" actId="113"/>
          <ac:spMkLst>
            <pc:docMk/>
            <pc:sldMk cId="918189614" sldId="269"/>
            <ac:spMk id="4" creationId="{F097CE4E-19B3-47FC-8CCC-2B46498C2387}"/>
          </ac:spMkLst>
        </pc:spChg>
        <pc:spChg chg="mod">
          <ac:chgData name="Barak Matzoba" userId="21f3c754-f0f7-4d58-9de5-cfbce51e26f3" providerId="ADAL" clId="{CDD0C57D-3FCA-43E7-9E14-47903C1C1490}" dt="2022-05-01T09:34:40.855" v="205" actId="2711"/>
          <ac:spMkLst>
            <pc:docMk/>
            <pc:sldMk cId="918189614" sldId="269"/>
            <ac:spMk id="5" creationId="{7906DADB-9C90-4529-8C9C-0FBDF031CF8B}"/>
          </ac:spMkLst>
        </pc:spChg>
        <pc:spChg chg="mod">
          <ac:chgData name="Barak Matzoba" userId="21f3c754-f0f7-4d58-9de5-cfbce51e26f3" providerId="ADAL" clId="{CDD0C57D-3FCA-43E7-9E14-47903C1C1490}" dt="2022-05-01T09:34:40.855" v="205" actId="2711"/>
          <ac:spMkLst>
            <pc:docMk/>
            <pc:sldMk cId="918189614" sldId="269"/>
            <ac:spMk id="11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9:41:54.624" v="270" actId="14100"/>
          <ac:spMkLst>
            <pc:docMk/>
            <pc:sldMk cId="918189614" sldId="269"/>
            <ac:spMk id="12" creationId="{00000000-0000-0000-0000-000000000000}"/>
          </ac:spMkLst>
        </pc:spChg>
        <pc:spChg chg="add mod">
          <ac:chgData name="Barak Matzoba" userId="21f3c754-f0f7-4d58-9de5-cfbce51e26f3" providerId="ADAL" clId="{CDD0C57D-3FCA-43E7-9E14-47903C1C1490}" dt="2022-05-01T09:45:55.163" v="282" actId="571"/>
          <ac:spMkLst>
            <pc:docMk/>
            <pc:sldMk cId="918189614" sldId="269"/>
            <ac:spMk id="14" creationId="{A6C04AC9-FC43-4F16-B52E-4EA806CCD9CF}"/>
          </ac:spMkLst>
        </pc:spChg>
        <pc:spChg chg="add del mod">
          <ac:chgData name="Barak Matzoba" userId="21f3c754-f0f7-4d58-9de5-cfbce51e26f3" providerId="ADAL" clId="{CDD0C57D-3FCA-43E7-9E14-47903C1C1490}" dt="2022-05-01T10:13:53.183" v="661"/>
          <ac:spMkLst>
            <pc:docMk/>
            <pc:sldMk cId="918189614" sldId="269"/>
            <ac:spMk id="17" creationId="{EAF9C836-AEFC-418C-BAF5-1431CF9C34FA}"/>
          </ac:spMkLst>
        </pc:spChg>
        <pc:graphicFrameChg chg="del mod">
          <ac:chgData name="Barak Matzoba" userId="21f3c754-f0f7-4d58-9de5-cfbce51e26f3" providerId="ADAL" clId="{CDD0C57D-3FCA-43E7-9E14-47903C1C1490}" dt="2022-05-01T08:20:20.675" v="83" actId="21"/>
          <ac:graphicFrameMkLst>
            <pc:docMk/>
            <pc:sldMk cId="918189614" sldId="269"/>
            <ac:graphicFrameMk id="2" creationId="{00000000-0000-0000-0000-000000000000}"/>
          </ac:graphicFrameMkLst>
        </pc:graphicFrameChg>
        <pc:graphicFrameChg chg="mod">
          <ac:chgData name="Barak Matzoba" userId="21f3c754-f0f7-4d58-9de5-cfbce51e26f3" providerId="ADAL" clId="{CDD0C57D-3FCA-43E7-9E14-47903C1C1490}" dt="2022-04-26T08:28:41.050" v="47" actId="1076"/>
          <ac:graphicFrameMkLst>
            <pc:docMk/>
            <pc:sldMk cId="918189614" sldId="269"/>
            <ac:graphicFrameMk id="16" creationId="{00000000-0000-0000-0000-000000000000}"/>
          </ac:graphicFrameMkLst>
        </pc:graphicFrameChg>
        <pc:picChg chg="add mod">
          <ac:chgData name="Barak Matzoba" userId="21f3c754-f0f7-4d58-9de5-cfbce51e26f3" providerId="ADAL" clId="{CDD0C57D-3FCA-43E7-9E14-47903C1C1490}" dt="2022-05-01T09:45:55.163" v="282" actId="571"/>
          <ac:picMkLst>
            <pc:docMk/>
            <pc:sldMk cId="918189614" sldId="269"/>
            <ac:picMk id="13" creationId="{53132C23-1F58-46B0-85E8-02F5E88187CC}"/>
          </ac:picMkLst>
        </pc:picChg>
        <pc:picChg chg="add mod">
          <ac:chgData name="Barak Matzoba" userId="21f3c754-f0f7-4d58-9de5-cfbce51e26f3" providerId="ADAL" clId="{CDD0C57D-3FCA-43E7-9E14-47903C1C1490}" dt="2022-05-01T10:14:08.366" v="665" actId="1076"/>
          <ac:picMkLst>
            <pc:docMk/>
            <pc:sldMk cId="918189614" sldId="269"/>
            <ac:picMk id="18" creationId="{4B1AB4F3-E1DA-48CC-93F2-2EDE708CFAE0}"/>
          </ac:picMkLst>
        </pc:picChg>
      </pc:sldChg>
      <pc:sldChg chg="addSp modSp mod ord">
        <pc:chgData name="Barak Matzoba" userId="21f3c754-f0f7-4d58-9de5-cfbce51e26f3" providerId="ADAL" clId="{CDD0C57D-3FCA-43E7-9E14-47903C1C1490}" dt="2022-05-01T10:14:46.594" v="679"/>
        <pc:sldMkLst>
          <pc:docMk/>
          <pc:sldMk cId="2087855722" sldId="270"/>
        </pc:sldMkLst>
        <pc:spChg chg="mod">
          <ac:chgData name="Barak Matzoba" userId="21f3c754-f0f7-4d58-9de5-cfbce51e26f3" providerId="ADAL" clId="{CDD0C57D-3FCA-43E7-9E14-47903C1C1490}" dt="2022-05-01T09:50:06.261" v="292" actId="113"/>
          <ac:spMkLst>
            <pc:docMk/>
            <pc:sldMk cId="2087855722" sldId="270"/>
            <ac:spMk id="2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9:50:06.261" v="292" actId="113"/>
          <ac:spMkLst>
            <pc:docMk/>
            <pc:sldMk cId="2087855722" sldId="270"/>
            <ac:spMk id="4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9:50:06.261" v="292" actId="113"/>
          <ac:spMkLst>
            <pc:docMk/>
            <pc:sldMk cId="2087855722" sldId="270"/>
            <ac:spMk id="5" creationId="{A975F867-2D00-4FD5-8E40-79370CBC3535}"/>
          </ac:spMkLst>
        </pc:spChg>
        <pc:spChg chg="mod">
          <ac:chgData name="Barak Matzoba" userId="21f3c754-f0f7-4d58-9de5-cfbce51e26f3" providerId="ADAL" clId="{CDD0C57D-3FCA-43E7-9E14-47903C1C1490}" dt="2022-05-01T09:50:06.261" v="292" actId="113"/>
          <ac:spMkLst>
            <pc:docMk/>
            <pc:sldMk cId="2087855722" sldId="270"/>
            <ac:spMk id="6" creationId="{A975F867-2D00-4FD5-8E40-79370CBC3535}"/>
          </ac:spMkLst>
        </pc:spChg>
        <pc:picChg chg="add mod">
          <ac:chgData name="Barak Matzoba" userId="21f3c754-f0f7-4d58-9de5-cfbce51e26f3" providerId="ADAL" clId="{CDD0C57D-3FCA-43E7-9E14-47903C1C1490}" dt="2022-05-01T10:14:46.594" v="679"/>
          <ac:picMkLst>
            <pc:docMk/>
            <pc:sldMk cId="2087855722" sldId="270"/>
            <ac:picMk id="7" creationId="{6ADC1815-DBC6-411F-ABB3-427630B46D81}"/>
          </ac:picMkLst>
        </pc:picChg>
      </pc:sldChg>
      <pc:sldChg chg="addSp modSp new del mod">
        <pc:chgData name="Barak Matzoba" userId="21f3c754-f0f7-4d58-9de5-cfbce51e26f3" providerId="ADAL" clId="{CDD0C57D-3FCA-43E7-9E14-47903C1C1490}" dt="2022-05-01T10:14:51.085" v="680" actId="47"/>
        <pc:sldMkLst>
          <pc:docMk/>
          <pc:sldMk cId="1153415611" sldId="271"/>
        </pc:sldMkLst>
        <pc:graphicFrameChg chg="add mod">
          <ac:chgData name="Barak Matzoba" userId="21f3c754-f0f7-4d58-9de5-cfbce51e26f3" providerId="ADAL" clId="{CDD0C57D-3FCA-43E7-9E14-47903C1C1490}" dt="2022-05-01T08:20:35.376" v="89" actId="14100"/>
          <ac:graphicFrameMkLst>
            <pc:docMk/>
            <pc:sldMk cId="1153415611" sldId="271"/>
            <ac:graphicFrameMk id="2" creationId="{0035643D-B17C-4AE4-8A34-3955FC15567C}"/>
          </ac:graphicFrameMkLst>
        </pc:graphicFrameChg>
      </pc:sldChg>
      <pc:sldChg chg="addSp modSp new mod">
        <pc:chgData name="Barak Matzoba" userId="21f3c754-f0f7-4d58-9de5-cfbce51e26f3" providerId="ADAL" clId="{CDD0C57D-3FCA-43E7-9E14-47903C1C1490}" dt="2022-05-01T10:42:27.400" v="703" actId="1076"/>
        <pc:sldMkLst>
          <pc:docMk/>
          <pc:sldMk cId="4013192676" sldId="272"/>
        </pc:sldMkLst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3" creationId="{C5166329-5A88-4832-8CAB-755C38C7DC0B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4" creationId="{639D4A12-30B5-417B-9396-C9CB4CA63B36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5" creationId="{83A9E699-081F-45F9-8448-55A2E39CD840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6" creationId="{91BA44C2-1F35-4791-8BED-9344C58D803E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7" creationId="{6F337AF7-B358-4B20-9CA1-ECEFF4328B44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8" creationId="{123C23D8-F1E6-4456-B5BA-09C12DFAE9F1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9" creationId="{36CDE410-4F6F-4C53-9F16-CF8ADB0BB7A8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0" creationId="{48AAFE77-732E-4417-8989-6CC63387AAED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1" creationId="{092F6593-058B-416D-B41D-57FA77947FD9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2" creationId="{DBF4AF11-EA9C-46D6-8336-A6DCEC3BE080}"/>
          </ac:spMkLst>
        </pc:spChg>
        <pc:spChg chg="add 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4" creationId="{85CE56A1-46CE-4EDC-AC26-593E0AD0628E}"/>
          </ac:spMkLst>
        </pc:spChg>
        <pc:spChg chg="add 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5" creationId="{185C5D2A-C30C-4CF3-82E3-D168D61BB701}"/>
          </ac:spMkLst>
        </pc:spChg>
        <pc:spChg chg="add 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6" creationId="{C9DA460F-C77B-4071-B497-D372DB17FC99}"/>
          </ac:spMkLst>
        </pc:spChg>
        <pc:spChg chg="add 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7" creationId="{976A274A-2DDC-4B36-BC6C-BD8F43711B37}"/>
          </ac:spMkLst>
        </pc:spChg>
        <pc:spChg chg="add 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8" creationId="{34AEC1D1-08F7-4697-9F04-278D5CBDFC30}"/>
          </ac:spMkLst>
        </pc:spChg>
        <pc:spChg chg="add 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20" creationId="{536723D1-22FE-4782-A908-C66445A4E909}"/>
          </ac:spMkLst>
        </pc:spChg>
        <pc:spChg chg="add 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21" creationId="{5EC8C0BC-89E0-41A7-BCDA-7CBC6807C573}"/>
          </ac:spMkLst>
        </pc:spChg>
        <pc:spChg chg="add mod">
          <ac:chgData name="Barak Matzoba" userId="21f3c754-f0f7-4d58-9de5-cfbce51e26f3" providerId="ADAL" clId="{CDD0C57D-3FCA-43E7-9E14-47903C1C1490}" dt="2022-05-01T10:40:26.898" v="687" actId="1076"/>
          <ac:spMkLst>
            <pc:docMk/>
            <pc:sldMk cId="4013192676" sldId="272"/>
            <ac:spMk id="23" creationId="{645CB339-6B3B-47C6-8B6B-62DB45319310}"/>
          </ac:spMkLst>
        </pc:spChg>
        <pc:spChg chg="add mod">
          <ac:chgData name="Barak Matzoba" userId="21f3c754-f0f7-4d58-9de5-cfbce51e26f3" providerId="ADAL" clId="{CDD0C57D-3FCA-43E7-9E14-47903C1C1490}" dt="2022-05-01T10:40:50.323" v="690" actId="1076"/>
          <ac:spMkLst>
            <pc:docMk/>
            <pc:sldMk cId="4013192676" sldId="272"/>
            <ac:spMk id="24" creationId="{C37DA677-CCF1-44E0-BD43-040F5922B57B}"/>
          </ac:spMkLst>
        </pc:spChg>
        <pc:spChg chg="add mod">
          <ac:chgData name="Barak Matzoba" userId="21f3c754-f0f7-4d58-9de5-cfbce51e26f3" providerId="ADAL" clId="{CDD0C57D-3FCA-43E7-9E14-47903C1C1490}" dt="2022-05-01T10:41:03.649" v="692" actId="1076"/>
          <ac:spMkLst>
            <pc:docMk/>
            <pc:sldMk cId="4013192676" sldId="272"/>
            <ac:spMk id="25" creationId="{0D243915-9800-480B-BB94-F3BD2BA55626}"/>
          </ac:spMkLst>
        </pc:spChg>
        <pc:spChg chg="add mod">
          <ac:chgData name="Barak Matzoba" userId="21f3c754-f0f7-4d58-9de5-cfbce51e26f3" providerId="ADAL" clId="{CDD0C57D-3FCA-43E7-9E14-47903C1C1490}" dt="2022-05-01T10:42:11.257" v="698" actId="1076"/>
          <ac:spMkLst>
            <pc:docMk/>
            <pc:sldMk cId="4013192676" sldId="272"/>
            <ac:spMk id="26" creationId="{9B5A7075-6D82-4867-B904-AC9CB582755F}"/>
          </ac:spMkLst>
        </pc:spChg>
        <pc:spChg chg="add mod">
          <ac:chgData name="Barak Matzoba" userId="21f3c754-f0f7-4d58-9de5-cfbce51e26f3" providerId="ADAL" clId="{CDD0C57D-3FCA-43E7-9E14-47903C1C1490}" dt="2022-05-01T10:42:27.400" v="703" actId="1076"/>
          <ac:spMkLst>
            <pc:docMk/>
            <pc:sldMk cId="4013192676" sldId="272"/>
            <ac:spMk id="27" creationId="{3D543401-32B9-4AE7-A60F-42F9A8250ADF}"/>
          </ac:spMkLst>
        </pc:spChg>
        <pc:grpChg chg="add mod">
          <ac:chgData name="Barak Matzoba" userId="21f3c754-f0f7-4d58-9de5-cfbce51e26f3" providerId="ADAL" clId="{CDD0C57D-3FCA-43E7-9E14-47903C1C1490}" dt="2022-05-01T09:21:25.547" v="134" actId="207"/>
          <ac:grpSpMkLst>
            <pc:docMk/>
            <pc:sldMk cId="4013192676" sldId="272"/>
            <ac:grpSpMk id="2" creationId="{84EE34C8-C8E6-40A8-B642-448FAEA26344}"/>
          </ac:grpSpMkLst>
        </pc:grpChg>
        <pc:picChg chg="add mod">
          <ac:chgData name="Barak Matzoba" userId="21f3c754-f0f7-4d58-9de5-cfbce51e26f3" providerId="ADAL" clId="{CDD0C57D-3FCA-43E7-9E14-47903C1C1490}" dt="2022-05-01T10:41:57.823" v="697" actId="1076"/>
          <ac:picMkLst>
            <pc:docMk/>
            <pc:sldMk cId="4013192676" sldId="272"/>
            <ac:picMk id="22" creationId="{F60012A8-4D49-4F31-91B1-401C4A6CC891}"/>
          </ac:picMkLst>
        </pc:picChg>
      </pc:sldChg>
      <pc:sldChg chg="addSp delSp modSp new mod">
        <pc:chgData name="Barak Matzoba" userId="21f3c754-f0f7-4d58-9de5-cfbce51e26f3" providerId="ADAL" clId="{CDD0C57D-3FCA-43E7-9E14-47903C1C1490}" dt="2022-05-01T10:13:41.584" v="659" actId="29295"/>
        <pc:sldMkLst>
          <pc:docMk/>
          <pc:sldMk cId="1817815640" sldId="273"/>
        </pc:sldMkLst>
        <pc:spChg chg="del mod">
          <ac:chgData name="Barak Matzoba" userId="21f3c754-f0f7-4d58-9de5-cfbce51e26f3" providerId="ADAL" clId="{CDD0C57D-3FCA-43E7-9E14-47903C1C1490}" dt="2022-05-01T09:38:03.524" v="241" actId="478"/>
          <ac:spMkLst>
            <pc:docMk/>
            <pc:sldMk cId="1817815640" sldId="273"/>
            <ac:spMk id="9" creationId="{C0057870-358A-4326-B91A-FF6E4EF7794A}"/>
          </ac:spMkLst>
        </pc:spChg>
        <pc:spChg chg="del mod">
          <ac:chgData name="Barak Matzoba" userId="21f3c754-f0f7-4d58-9de5-cfbce51e26f3" providerId="ADAL" clId="{CDD0C57D-3FCA-43E7-9E14-47903C1C1490}" dt="2022-05-01T09:37:59.187" v="240" actId="478"/>
          <ac:spMkLst>
            <pc:docMk/>
            <pc:sldMk cId="1817815640" sldId="273"/>
            <ac:spMk id="10" creationId="{1B283707-7EA4-458A-8BD7-CE4840F140FC}"/>
          </ac:spMkLst>
        </pc:spChg>
        <pc:spChg chg="mod">
          <ac:chgData name="Barak Matzoba" userId="21f3c754-f0f7-4d58-9de5-cfbce51e26f3" providerId="ADAL" clId="{CDD0C57D-3FCA-43E7-9E14-47903C1C1490}" dt="2022-05-01T09:36:48.367" v="209"/>
          <ac:spMkLst>
            <pc:docMk/>
            <pc:sldMk cId="1817815640" sldId="273"/>
            <ac:spMk id="12" creationId="{C655D24B-FEE0-4D14-B22D-D9F6032BF1A3}"/>
          </ac:spMkLst>
        </pc:spChg>
        <pc:spChg chg="mod">
          <ac:chgData name="Barak Matzoba" userId="21f3c754-f0f7-4d58-9de5-cfbce51e26f3" providerId="ADAL" clId="{CDD0C57D-3FCA-43E7-9E14-47903C1C1490}" dt="2022-05-01T09:41:37.703" v="266" actId="20577"/>
          <ac:spMkLst>
            <pc:docMk/>
            <pc:sldMk cId="1817815640" sldId="273"/>
            <ac:spMk id="13" creationId="{BA1A088D-CC6D-48A2-92A2-02FE8706F88F}"/>
          </ac:spMkLst>
        </pc:spChg>
        <pc:spChg chg="mod">
          <ac:chgData name="Barak Matzoba" userId="21f3c754-f0f7-4d58-9de5-cfbce51e26f3" providerId="ADAL" clId="{CDD0C57D-3FCA-43E7-9E14-47903C1C1490}" dt="2022-05-01T09:36:48.367" v="209"/>
          <ac:spMkLst>
            <pc:docMk/>
            <pc:sldMk cId="1817815640" sldId="273"/>
            <ac:spMk id="15" creationId="{78AF1E88-141D-4AD6-BA12-8A2A2E3494B1}"/>
          </ac:spMkLst>
        </pc:spChg>
        <pc:spChg chg="mod">
          <ac:chgData name="Barak Matzoba" userId="21f3c754-f0f7-4d58-9de5-cfbce51e26f3" providerId="ADAL" clId="{CDD0C57D-3FCA-43E7-9E14-47903C1C1490}" dt="2022-05-01T09:41:39.734" v="267" actId="20577"/>
          <ac:spMkLst>
            <pc:docMk/>
            <pc:sldMk cId="1817815640" sldId="273"/>
            <ac:spMk id="16" creationId="{09CF4895-F197-4DFF-BD96-D30013320F2C}"/>
          </ac:spMkLst>
        </pc:spChg>
        <pc:spChg chg="mod">
          <ac:chgData name="Barak Matzoba" userId="21f3c754-f0f7-4d58-9de5-cfbce51e26f3" providerId="ADAL" clId="{CDD0C57D-3FCA-43E7-9E14-47903C1C1490}" dt="2022-05-01T09:36:48.367" v="209"/>
          <ac:spMkLst>
            <pc:docMk/>
            <pc:sldMk cId="1817815640" sldId="273"/>
            <ac:spMk id="18" creationId="{D33C2CC7-BE4F-4B53-847E-2225C1B3F42E}"/>
          </ac:spMkLst>
        </pc:spChg>
        <pc:spChg chg="mod">
          <ac:chgData name="Barak Matzoba" userId="21f3c754-f0f7-4d58-9de5-cfbce51e26f3" providerId="ADAL" clId="{CDD0C57D-3FCA-43E7-9E14-47903C1C1490}" dt="2022-05-01T09:41:42.297" v="268" actId="20577"/>
          <ac:spMkLst>
            <pc:docMk/>
            <pc:sldMk cId="1817815640" sldId="273"/>
            <ac:spMk id="19" creationId="{46A78664-AC3C-46EE-8937-896B4CC23F9B}"/>
          </ac:spMkLst>
        </pc:spChg>
        <pc:spChg chg="add mod">
          <ac:chgData name="Barak Matzoba" userId="21f3c754-f0f7-4d58-9de5-cfbce51e26f3" providerId="ADAL" clId="{CDD0C57D-3FCA-43E7-9E14-47903C1C1490}" dt="2022-05-01T10:07:22.047" v="626" actId="1035"/>
          <ac:spMkLst>
            <pc:docMk/>
            <pc:sldMk cId="1817815640" sldId="273"/>
            <ac:spMk id="23" creationId="{28F960C9-8D33-40FC-AC14-57CEC3ACB995}"/>
          </ac:spMkLst>
        </pc:spChg>
        <pc:spChg chg="add mod">
          <ac:chgData name="Barak Matzoba" userId="21f3c754-f0f7-4d58-9de5-cfbce51e26f3" providerId="ADAL" clId="{CDD0C57D-3FCA-43E7-9E14-47903C1C1490}" dt="2022-05-01T10:07:22.047" v="626" actId="1035"/>
          <ac:spMkLst>
            <pc:docMk/>
            <pc:sldMk cId="1817815640" sldId="273"/>
            <ac:spMk id="26" creationId="{C9FCF900-3B30-4374-A24E-EC67EB05BCE7}"/>
          </ac:spMkLst>
        </pc:spChg>
        <pc:spChg chg="add mod">
          <ac:chgData name="Barak Matzoba" userId="21f3c754-f0f7-4d58-9de5-cfbce51e26f3" providerId="ADAL" clId="{CDD0C57D-3FCA-43E7-9E14-47903C1C1490}" dt="2022-05-01T10:07:22.047" v="626" actId="1035"/>
          <ac:spMkLst>
            <pc:docMk/>
            <pc:sldMk cId="1817815640" sldId="273"/>
            <ac:spMk id="28" creationId="{8D9B3DE2-D79C-45EB-BE14-1C2F851CF68A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37" creationId="{9936067F-B0D6-4A1B-BAEE-DF61A377118D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38" creationId="{C88CFD0E-FA98-4410-902B-5C38CE6D461F}"/>
          </ac:spMkLst>
        </pc:spChg>
        <pc:spChg chg="del mod">
          <ac:chgData name="Barak Matzoba" userId="21f3c754-f0f7-4d58-9de5-cfbce51e26f3" providerId="ADAL" clId="{CDD0C57D-3FCA-43E7-9E14-47903C1C1490}" dt="2022-05-01T09:53:12.023" v="300" actId="478"/>
          <ac:spMkLst>
            <pc:docMk/>
            <pc:sldMk cId="1817815640" sldId="273"/>
            <ac:spMk id="39" creationId="{8B1B13FB-8EB5-4F63-B7F5-9ECAD195A0CA}"/>
          </ac:spMkLst>
        </pc:spChg>
        <pc:spChg chg="mod">
          <ac:chgData name="Barak Matzoba" userId="21f3c754-f0f7-4d58-9de5-cfbce51e26f3" providerId="ADAL" clId="{CDD0C57D-3FCA-43E7-9E14-47903C1C1490}" dt="2022-05-01T10:03:40.636" v="572" actId="782"/>
          <ac:spMkLst>
            <pc:docMk/>
            <pc:sldMk cId="1817815640" sldId="273"/>
            <ac:spMk id="40" creationId="{072E2B01-3F3D-447E-ACDA-BDB1D20CA9C4}"/>
          </ac:spMkLst>
        </pc:spChg>
        <pc:spChg chg="mod">
          <ac:chgData name="Barak Matzoba" userId="21f3c754-f0f7-4d58-9de5-cfbce51e26f3" providerId="ADAL" clId="{CDD0C57D-3FCA-43E7-9E14-47903C1C1490}" dt="2022-05-01T10:03:26.781" v="569" actId="782"/>
          <ac:spMkLst>
            <pc:docMk/>
            <pc:sldMk cId="1817815640" sldId="273"/>
            <ac:spMk id="41" creationId="{9F10A3D1-6552-4274-9591-0E8A4AABBCAE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42" creationId="{4861AC5A-1731-4FDF-B374-40BDC36A156B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43" creationId="{AF14F9FB-994E-4AFB-97B2-E92B9A234554}"/>
          </ac:spMkLst>
        </pc:spChg>
        <pc:spChg chg="del mod">
          <ac:chgData name="Barak Matzoba" userId="21f3c754-f0f7-4d58-9de5-cfbce51e26f3" providerId="ADAL" clId="{CDD0C57D-3FCA-43E7-9E14-47903C1C1490}" dt="2022-05-01T09:53:12.023" v="300" actId="478"/>
          <ac:spMkLst>
            <pc:docMk/>
            <pc:sldMk cId="1817815640" sldId="273"/>
            <ac:spMk id="44" creationId="{786CC589-B426-4D96-B164-85DE49015A5A}"/>
          </ac:spMkLst>
        </pc:spChg>
        <pc:spChg chg="mod">
          <ac:chgData name="Barak Matzoba" userId="21f3c754-f0f7-4d58-9de5-cfbce51e26f3" providerId="ADAL" clId="{CDD0C57D-3FCA-43E7-9E14-47903C1C1490}" dt="2022-05-01T10:03:40.636" v="572" actId="782"/>
          <ac:spMkLst>
            <pc:docMk/>
            <pc:sldMk cId="1817815640" sldId="273"/>
            <ac:spMk id="45" creationId="{99C842DC-5476-4F50-AB8E-EB341C7530C2}"/>
          </ac:spMkLst>
        </pc:spChg>
        <pc:spChg chg="mod">
          <ac:chgData name="Barak Matzoba" userId="21f3c754-f0f7-4d58-9de5-cfbce51e26f3" providerId="ADAL" clId="{CDD0C57D-3FCA-43E7-9E14-47903C1C1490}" dt="2022-05-01T10:03:26.781" v="569" actId="782"/>
          <ac:spMkLst>
            <pc:docMk/>
            <pc:sldMk cId="1817815640" sldId="273"/>
            <ac:spMk id="46" creationId="{0A825F99-8900-4F7A-A484-000B7726771F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47" creationId="{A503F140-CDC6-4BF9-B39E-B623B5C8B0CF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48" creationId="{E4DD84E8-5F13-4A18-A67D-D60DA5F3530C}"/>
          </ac:spMkLst>
        </pc:spChg>
        <pc:spChg chg="del mod">
          <ac:chgData name="Barak Matzoba" userId="21f3c754-f0f7-4d58-9de5-cfbce51e26f3" providerId="ADAL" clId="{CDD0C57D-3FCA-43E7-9E14-47903C1C1490}" dt="2022-05-01T09:53:12.023" v="300" actId="478"/>
          <ac:spMkLst>
            <pc:docMk/>
            <pc:sldMk cId="1817815640" sldId="273"/>
            <ac:spMk id="49" creationId="{89FC35F4-13FB-481B-BB84-3167AA3B0B75}"/>
          </ac:spMkLst>
        </pc:spChg>
        <pc:spChg chg="del mod">
          <ac:chgData name="Barak Matzoba" userId="21f3c754-f0f7-4d58-9de5-cfbce51e26f3" providerId="ADAL" clId="{CDD0C57D-3FCA-43E7-9E14-47903C1C1490}" dt="2022-05-01T09:58:59.826" v="421" actId="478"/>
          <ac:spMkLst>
            <pc:docMk/>
            <pc:sldMk cId="1817815640" sldId="273"/>
            <ac:spMk id="50" creationId="{20769C37-AF08-4533-831E-6992AB676298}"/>
          </ac:spMkLst>
        </pc:spChg>
        <pc:spChg chg="del mod">
          <ac:chgData name="Barak Matzoba" userId="21f3c754-f0f7-4d58-9de5-cfbce51e26f3" providerId="ADAL" clId="{CDD0C57D-3FCA-43E7-9E14-47903C1C1490}" dt="2022-05-01T09:59:05.168" v="422" actId="478"/>
          <ac:spMkLst>
            <pc:docMk/>
            <pc:sldMk cId="1817815640" sldId="273"/>
            <ac:spMk id="51" creationId="{3A23AF2F-E208-4D01-9768-3E4995C57555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52" creationId="{9C4648A2-6C03-47EF-AC7B-FD5E8A835D98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53" creationId="{A5973156-584E-480B-921B-3743B7A56651}"/>
          </ac:spMkLst>
        </pc:spChg>
        <pc:spChg chg="del mod">
          <ac:chgData name="Barak Matzoba" userId="21f3c754-f0f7-4d58-9de5-cfbce51e26f3" providerId="ADAL" clId="{CDD0C57D-3FCA-43E7-9E14-47903C1C1490}" dt="2022-05-01T09:53:12.023" v="300" actId="478"/>
          <ac:spMkLst>
            <pc:docMk/>
            <pc:sldMk cId="1817815640" sldId="273"/>
            <ac:spMk id="54" creationId="{9C617063-9927-437E-B859-CAAD748C0887}"/>
          </ac:spMkLst>
        </pc:spChg>
        <pc:spChg chg="del mod">
          <ac:chgData name="Barak Matzoba" userId="21f3c754-f0f7-4d58-9de5-cfbce51e26f3" providerId="ADAL" clId="{CDD0C57D-3FCA-43E7-9E14-47903C1C1490}" dt="2022-05-01T09:58:56.393" v="420" actId="478"/>
          <ac:spMkLst>
            <pc:docMk/>
            <pc:sldMk cId="1817815640" sldId="273"/>
            <ac:spMk id="55" creationId="{B5C1F834-E623-4AC3-90B0-42201D81E983}"/>
          </ac:spMkLst>
        </pc:spChg>
        <pc:spChg chg="del mod">
          <ac:chgData name="Barak Matzoba" userId="21f3c754-f0f7-4d58-9de5-cfbce51e26f3" providerId="ADAL" clId="{CDD0C57D-3FCA-43E7-9E14-47903C1C1490}" dt="2022-05-01T09:58:38.304" v="418" actId="478"/>
          <ac:spMkLst>
            <pc:docMk/>
            <pc:sldMk cId="1817815640" sldId="273"/>
            <ac:spMk id="56" creationId="{88E051E4-AB36-4069-9F55-2C5A0572E529}"/>
          </ac:spMkLst>
        </pc:spChg>
        <pc:spChg chg="del mod">
          <ac:chgData name="Barak Matzoba" userId="21f3c754-f0f7-4d58-9de5-cfbce51e26f3" providerId="ADAL" clId="{CDD0C57D-3FCA-43E7-9E14-47903C1C1490}" dt="2022-05-01T09:52:46.087" v="298" actId="478"/>
          <ac:spMkLst>
            <pc:docMk/>
            <pc:sldMk cId="1817815640" sldId="273"/>
            <ac:spMk id="57" creationId="{27DBC0F4-6ABD-4273-92E3-4311DDB91B22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58" creationId="{A2F3EC1E-49A6-40A7-BE2E-14D5E55C5E98}"/>
          </ac:spMkLst>
        </pc:spChg>
        <pc:spChg chg="del mod">
          <ac:chgData name="Barak Matzoba" userId="21f3c754-f0f7-4d58-9de5-cfbce51e26f3" providerId="ADAL" clId="{CDD0C57D-3FCA-43E7-9E14-47903C1C1490}" dt="2022-05-01T09:53:12.023" v="300" actId="478"/>
          <ac:spMkLst>
            <pc:docMk/>
            <pc:sldMk cId="1817815640" sldId="273"/>
            <ac:spMk id="59" creationId="{839C2CB6-A7A6-4B9D-9DB4-19FE79D87257}"/>
          </ac:spMkLst>
        </pc:spChg>
        <pc:spChg chg="del mod">
          <ac:chgData name="Barak Matzoba" userId="21f3c754-f0f7-4d58-9de5-cfbce51e26f3" providerId="ADAL" clId="{CDD0C57D-3FCA-43E7-9E14-47903C1C1490}" dt="2022-05-01T09:59:14.429" v="425" actId="478"/>
          <ac:spMkLst>
            <pc:docMk/>
            <pc:sldMk cId="1817815640" sldId="273"/>
            <ac:spMk id="60" creationId="{2F660A00-A50F-4F82-8367-8F4D15272056}"/>
          </ac:spMkLst>
        </pc:spChg>
        <pc:spChg chg="del mod">
          <ac:chgData name="Barak Matzoba" userId="21f3c754-f0f7-4d58-9de5-cfbce51e26f3" providerId="ADAL" clId="{CDD0C57D-3FCA-43E7-9E14-47903C1C1490}" dt="2022-05-01T10:00:38.970" v="491" actId="478"/>
          <ac:spMkLst>
            <pc:docMk/>
            <pc:sldMk cId="1817815640" sldId="273"/>
            <ac:spMk id="61" creationId="{257B947D-B5A6-4FE2-8E52-F4FFBB3EF1CE}"/>
          </ac:spMkLst>
        </pc:spChg>
        <pc:spChg chg="del mod">
          <ac:chgData name="Barak Matzoba" userId="21f3c754-f0f7-4d58-9de5-cfbce51e26f3" providerId="ADAL" clId="{CDD0C57D-3FCA-43E7-9E14-47903C1C1490}" dt="2022-05-01T09:52:46.087" v="298" actId="478"/>
          <ac:spMkLst>
            <pc:docMk/>
            <pc:sldMk cId="1817815640" sldId="273"/>
            <ac:spMk id="62" creationId="{99CEF191-814B-4FB6-AD18-6A540EDAE28C}"/>
          </ac:spMkLst>
        </pc:spChg>
        <pc:spChg chg="del mod">
          <ac:chgData name="Barak Matzoba" userId="21f3c754-f0f7-4d58-9de5-cfbce51e26f3" providerId="ADAL" clId="{CDD0C57D-3FCA-43E7-9E14-47903C1C1490}" dt="2022-05-01T09:53:12.023" v="300" actId="478"/>
          <ac:spMkLst>
            <pc:docMk/>
            <pc:sldMk cId="1817815640" sldId="273"/>
            <ac:spMk id="63" creationId="{49FB6C35-ABAC-4593-8670-085709E9B594}"/>
          </ac:spMkLst>
        </pc:spChg>
        <pc:spChg chg="del mod">
          <ac:chgData name="Barak Matzoba" userId="21f3c754-f0f7-4d58-9de5-cfbce51e26f3" providerId="ADAL" clId="{CDD0C57D-3FCA-43E7-9E14-47903C1C1490}" dt="2022-05-01T09:53:12.023" v="300" actId="478"/>
          <ac:spMkLst>
            <pc:docMk/>
            <pc:sldMk cId="1817815640" sldId="273"/>
            <ac:spMk id="64" creationId="{BC909646-134C-4DD9-81C9-5627954D8826}"/>
          </ac:spMkLst>
        </pc:spChg>
        <pc:spChg chg="del mod">
          <ac:chgData name="Barak Matzoba" userId="21f3c754-f0f7-4d58-9de5-cfbce51e26f3" providerId="ADAL" clId="{CDD0C57D-3FCA-43E7-9E14-47903C1C1490}" dt="2022-05-01T09:56:21.986" v="309" actId="478"/>
          <ac:spMkLst>
            <pc:docMk/>
            <pc:sldMk cId="1817815640" sldId="273"/>
            <ac:spMk id="65" creationId="{B71B97A8-2D92-4C5C-B94F-53CB02BB561E}"/>
          </ac:spMkLst>
        </pc:spChg>
        <pc:spChg chg="mod">
          <ac:chgData name="Barak Matzoba" userId="21f3c754-f0f7-4d58-9de5-cfbce51e26f3" providerId="ADAL" clId="{CDD0C57D-3FCA-43E7-9E14-47903C1C1490}" dt="2022-05-01T10:03:02.957" v="566" actId="208"/>
          <ac:spMkLst>
            <pc:docMk/>
            <pc:sldMk cId="1817815640" sldId="273"/>
            <ac:spMk id="66" creationId="{CE9AE5D1-9D4B-4BE7-A5D5-DE59F7DA702A}"/>
          </ac:spMkLst>
        </pc:spChg>
        <pc:spChg chg="add del mod">
          <ac:chgData name="Barak Matzoba" userId="21f3c754-f0f7-4d58-9de5-cfbce51e26f3" providerId="ADAL" clId="{CDD0C57D-3FCA-43E7-9E14-47903C1C1490}" dt="2022-05-01T10:02:39.210" v="563" actId="478"/>
          <ac:spMkLst>
            <pc:docMk/>
            <pc:sldMk cId="1817815640" sldId="273"/>
            <ac:spMk id="67" creationId="{3B7477C7-9FFB-42D9-BC55-A3D953492975}"/>
          </ac:spMkLst>
        </pc:spChg>
        <pc:spChg chg="add mod">
          <ac:chgData name="Barak Matzoba" userId="21f3c754-f0f7-4d58-9de5-cfbce51e26f3" providerId="ADAL" clId="{CDD0C57D-3FCA-43E7-9E14-47903C1C1490}" dt="2022-05-01T10:03:02.957" v="566" actId="208"/>
          <ac:spMkLst>
            <pc:docMk/>
            <pc:sldMk cId="1817815640" sldId="273"/>
            <ac:spMk id="68" creationId="{8B094EE7-E8E7-4D53-AEA1-341433232DA9}"/>
          </ac:spMkLst>
        </pc:spChg>
        <pc:spChg chg="add del mod">
          <ac:chgData name="Barak Matzoba" userId="21f3c754-f0f7-4d58-9de5-cfbce51e26f3" providerId="ADAL" clId="{CDD0C57D-3FCA-43E7-9E14-47903C1C1490}" dt="2022-05-01T10:02:33.198" v="561" actId="478"/>
          <ac:spMkLst>
            <pc:docMk/>
            <pc:sldMk cId="1817815640" sldId="273"/>
            <ac:spMk id="69" creationId="{A2AB980B-BAD8-4E0D-8E13-E9BB75BDF53B}"/>
          </ac:spMkLst>
        </pc:spChg>
        <pc:spChg chg="mod">
          <ac:chgData name="Barak Matzoba" userId="21f3c754-f0f7-4d58-9de5-cfbce51e26f3" providerId="ADAL" clId="{CDD0C57D-3FCA-43E7-9E14-47903C1C1490}" dt="2022-05-01T10:07:11.686" v="605" actId="20577"/>
          <ac:spMkLst>
            <pc:docMk/>
            <pc:sldMk cId="1817815640" sldId="273"/>
            <ac:spMk id="73" creationId="{7E104261-0957-48D4-9F78-3F37C5B7ACD5}"/>
          </ac:spMkLst>
        </pc:spChg>
        <pc:spChg chg="mod">
          <ac:chgData name="Barak Matzoba" userId="21f3c754-f0f7-4d58-9de5-cfbce51e26f3" providerId="ADAL" clId="{CDD0C57D-3FCA-43E7-9E14-47903C1C1490}" dt="2022-05-01T10:07:05.807" v="593" actId="20577"/>
          <ac:spMkLst>
            <pc:docMk/>
            <pc:sldMk cId="1817815640" sldId="273"/>
            <ac:spMk id="74" creationId="{8CC12D05-B459-45DF-A2A3-1417B54597A2}"/>
          </ac:spMkLst>
        </pc:spChg>
        <pc:spChg chg="mod">
          <ac:chgData name="Barak Matzoba" userId="21f3c754-f0f7-4d58-9de5-cfbce51e26f3" providerId="ADAL" clId="{CDD0C57D-3FCA-43E7-9E14-47903C1C1490}" dt="2022-05-01T10:06:58.118" v="586"/>
          <ac:spMkLst>
            <pc:docMk/>
            <pc:sldMk cId="1817815640" sldId="273"/>
            <ac:spMk id="77" creationId="{569395FF-B402-4056-9857-0CC094A48515}"/>
          </ac:spMkLst>
        </pc:spChg>
        <pc:spChg chg="mod">
          <ac:chgData name="Barak Matzoba" userId="21f3c754-f0f7-4d58-9de5-cfbce51e26f3" providerId="ADAL" clId="{CDD0C57D-3FCA-43E7-9E14-47903C1C1490}" dt="2022-05-01T10:06:58.118" v="586"/>
          <ac:spMkLst>
            <pc:docMk/>
            <pc:sldMk cId="1817815640" sldId="273"/>
            <ac:spMk id="78" creationId="{7008E9BB-1123-43BB-BA30-264704B5E12E}"/>
          </ac:spMkLst>
        </pc:spChg>
        <pc:spChg chg="mod">
          <ac:chgData name="Barak Matzoba" userId="21f3c754-f0f7-4d58-9de5-cfbce51e26f3" providerId="ADAL" clId="{CDD0C57D-3FCA-43E7-9E14-47903C1C1490}" dt="2022-05-01T10:06:58.118" v="586"/>
          <ac:spMkLst>
            <pc:docMk/>
            <pc:sldMk cId="1817815640" sldId="273"/>
            <ac:spMk id="79" creationId="{BC5949B8-E38C-4A92-A2FC-B7347DB1879F}"/>
          </ac:spMkLst>
        </pc:spChg>
        <pc:spChg chg="mod">
          <ac:chgData name="Barak Matzoba" userId="21f3c754-f0f7-4d58-9de5-cfbce51e26f3" providerId="ADAL" clId="{CDD0C57D-3FCA-43E7-9E14-47903C1C1490}" dt="2022-05-01T10:06:58.118" v="586"/>
          <ac:spMkLst>
            <pc:docMk/>
            <pc:sldMk cId="1817815640" sldId="273"/>
            <ac:spMk id="80" creationId="{25C57005-EFA5-4957-B789-492A7538A5E1}"/>
          </ac:spMkLst>
        </pc:spChg>
        <pc:spChg chg="add mod">
          <ac:chgData name="Barak Matzoba" userId="21f3c754-f0f7-4d58-9de5-cfbce51e26f3" providerId="ADAL" clId="{CDD0C57D-3FCA-43E7-9E14-47903C1C1490}" dt="2022-05-01T10:12:13.756" v="640" actId="1076"/>
          <ac:spMkLst>
            <pc:docMk/>
            <pc:sldMk cId="1817815640" sldId="273"/>
            <ac:spMk id="81" creationId="{CFA7E485-16AB-429E-8D3A-D7BA51ED4EE3}"/>
          </ac:spMkLst>
        </pc:spChg>
        <pc:spChg chg="add mod">
          <ac:chgData name="Barak Matzoba" userId="21f3c754-f0f7-4d58-9de5-cfbce51e26f3" providerId="ADAL" clId="{CDD0C57D-3FCA-43E7-9E14-47903C1C1490}" dt="2022-05-01T10:12:21.430" v="644" actId="20577"/>
          <ac:spMkLst>
            <pc:docMk/>
            <pc:sldMk cId="1817815640" sldId="273"/>
            <ac:spMk id="82" creationId="{95042BB0-F91B-4AE2-B3EB-AE32D94D06AF}"/>
          </ac:spMkLst>
        </pc:spChg>
        <pc:spChg chg="add mod">
          <ac:chgData name="Barak Matzoba" userId="21f3c754-f0f7-4d58-9de5-cfbce51e26f3" providerId="ADAL" clId="{CDD0C57D-3FCA-43E7-9E14-47903C1C1490}" dt="2022-05-01T10:12:45.328" v="651" actId="1038"/>
          <ac:spMkLst>
            <pc:docMk/>
            <pc:sldMk cId="1817815640" sldId="273"/>
            <ac:spMk id="83" creationId="{BB246FDF-D7F9-4350-AD4C-870BA1C4E0A8}"/>
          </ac:spMkLst>
        </pc:spChg>
        <pc:grpChg chg="add mod">
          <ac:chgData name="Barak Matzoba" userId="21f3c754-f0f7-4d58-9de5-cfbce51e26f3" providerId="ADAL" clId="{CDD0C57D-3FCA-43E7-9E14-47903C1C1490}" dt="2022-05-01T10:07:22.047" v="626" actId="1035"/>
          <ac:grpSpMkLst>
            <pc:docMk/>
            <pc:sldMk cId="1817815640" sldId="273"/>
            <ac:grpSpMk id="2" creationId="{74A1643D-B90D-40A1-8230-1B5B083A9597}"/>
          </ac:grpSpMkLst>
        </pc:grpChg>
        <pc:grpChg chg="mod">
          <ac:chgData name="Barak Matzoba" userId="21f3c754-f0f7-4d58-9de5-cfbce51e26f3" providerId="ADAL" clId="{CDD0C57D-3FCA-43E7-9E14-47903C1C1490}" dt="2022-05-01T09:36:48.367" v="209"/>
          <ac:grpSpMkLst>
            <pc:docMk/>
            <pc:sldMk cId="1817815640" sldId="273"/>
            <ac:grpSpMk id="3" creationId="{20301DF9-7188-473E-A599-588AC305CA52}"/>
          </ac:grpSpMkLst>
        </pc:grpChg>
        <pc:grpChg chg="mod">
          <ac:chgData name="Barak Matzoba" userId="21f3c754-f0f7-4d58-9de5-cfbce51e26f3" providerId="ADAL" clId="{CDD0C57D-3FCA-43E7-9E14-47903C1C1490}" dt="2022-05-01T09:36:48.367" v="209"/>
          <ac:grpSpMkLst>
            <pc:docMk/>
            <pc:sldMk cId="1817815640" sldId="273"/>
            <ac:grpSpMk id="4" creationId="{2636E018-0BF9-43B5-B4AF-5C2D6649C3B7}"/>
          </ac:grpSpMkLst>
        </pc:grpChg>
        <pc:grpChg chg="mod">
          <ac:chgData name="Barak Matzoba" userId="21f3c754-f0f7-4d58-9de5-cfbce51e26f3" providerId="ADAL" clId="{CDD0C57D-3FCA-43E7-9E14-47903C1C1490}" dt="2022-05-01T09:36:48.367" v="209"/>
          <ac:grpSpMkLst>
            <pc:docMk/>
            <pc:sldMk cId="1817815640" sldId="273"/>
            <ac:grpSpMk id="5" creationId="{239C55DB-BDF9-427A-92F4-F2AA4230B0BC}"/>
          </ac:grpSpMkLst>
        </pc:grpChg>
        <pc:grpChg chg="mod">
          <ac:chgData name="Barak Matzoba" userId="21f3c754-f0f7-4d58-9de5-cfbce51e26f3" providerId="ADAL" clId="{CDD0C57D-3FCA-43E7-9E14-47903C1C1490}" dt="2022-05-01T09:36:48.367" v="209"/>
          <ac:grpSpMkLst>
            <pc:docMk/>
            <pc:sldMk cId="1817815640" sldId="273"/>
            <ac:grpSpMk id="6" creationId="{E0DA263C-F45D-4B36-B0B7-09A0EBEFD0E3}"/>
          </ac:grpSpMkLst>
        </pc:grpChg>
        <pc:grpChg chg="del mod">
          <ac:chgData name="Barak Matzoba" userId="21f3c754-f0f7-4d58-9de5-cfbce51e26f3" providerId="ADAL" clId="{CDD0C57D-3FCA-43E7-9E14-47903C1C1490}" dt="2022-05-01T09:38:03.524" v="241" actId="478"/>
          <ac:grpSpMkLst>
            <pc:docMk/>
            <pc:sldMk cId="1817815640" sldId="273"/>
            <ac:grpSpMk id="7" creationId="{F0AFDB3D-966C-4E56-9959-389CC1DF5094}"/>
          </ac:grpSpMkLst>
        </pc:grpChg>
        <pc:grpChg chg="add del mod">
          <ac:chgData name="Barak Matzoba" userId="21f3c754-f0f7-4d58-9de5-cfbce51e26f3" providerId="ADAL" clId="{CDD0C57D-3FCA-43E7-9E14-47903C1C1490}" dt="2022-05-01T10:02:00.116" v="554" actId="164"/>
          <ac:grpSpMkLst>
            <pc:docMk/>
            <pc:sldMk cId="1817815640" sldId="273"/>
            <ac:grpSpMk id="30" creationId="{85F6F9D7-6B0D-4100-95AE-BAF13C9B5042}"/>
          </ac:grpSpMkLst>
        </pc:grpChg>
        <pc:grpChg chg="del mod">
          <ac:chgData name="Barak Matzoba" userId="21f3c754-f0f7-4d58-9de5-cfbce51e26f3" providerId="ADAL" clId="{CDD0C57D-3FCA-43E7-9E14-47903C1C1490}" dt="2022-05-01T09:56:21.986" v="309" actId="478"/>
          <ac:grpSpMkLst>
            <pc:docMk/>
            <pc:sldMk cId="1817815640" sldId="273"/>
            <ac:grpSpMk id="31" creationId="{AD11F584-0104-4DF5-8897-02A1042B562B}"/>
          </ac:grpSpMkLst>
        </pc:grpChg>
        <pc:grpChg chg="del mod">
          <ac:chgData name="Barak Matzoba" userId="21f3c754-f0f7-4d58-9de5-cfbce51e26f3" providerId="ADAL" clId="{CDD0C57D-3FCA-43E7-9E14-47903C1C1490}" dt="2022-05-01T09:59:14.429" v="425" actId="478"/>
          <ac:grpSpMkLst>
            <pc:docMk/>
            <pc:sldMk cId="1817815640" sldId="273"/>
            <ac:grpSpMk id="32" creationId="{7B6F4B5E-D40B-41C6-BF1C-79FE23A75A8B}"/>
          </ac:grpSpMkLst>
        </pc:grpChg>
        <pc:grpChg chg="del mod">
          <ac:chgData name="Barak Matzoba" userId="21f3c754-f0f7-4d58-9de5-cfbce51e26f3" providerId="ADAL" clId="{CDD0C57D-3FCA-43E7-9E14-47903C1C1490}" dt="2022-05-01T09:58:38.304" v="418" actId="478"/>
          <ac:grpSpMkLst>
            <pc:docMk/>
            <pc:sldMk cId="1817815640" sldId="273"/>
            <ac:grpSpMk id="33" creationId="{60894E42-2048-4A1D-95CA-02A7E38848F5}"/>
          </ac:grpSpMkLst>
        </pc:grpChg>
        <pc:grpChg chg="del mod">
          <ac:chgData name="Barak Matzoba" userId="21f3c754-f0f7-4d58-9de5-cfbce51e26f3" providerId="ADAL" clId="{CDD0C57D-3FCA-43E7-9E14-47903C1C1490}" dt="2022-05-01T09:58:59.826" v="421" actId="478"/>
          <ac:grpSpMkLst>
            <pc:docMk/>
            <pc:sldMk cId="1817815640" sldId="273"/>
            <ac:grpSpMk id="34" creationId="{0EDCB093-EC06-4A25-BF7C-683B0EAACCA8}"/>
          </ac:grpSpMkLst>
        </pc:grpChg>
        <pc:grpChg chg="mod">
          <ac:chgData name="Barak Matzoba" userId="21f3c754-f0f7-4d58-9de5-cfbce51e26f3" providerId="ADAL" clId="{CDD0C57D-3FCA-43E7-9E14-47903C1C1490}" dt="2022-05-01T09:52:09.532" v="295"/>
          <ac:grpSpMkLst>
            <pc:docMk/>
            <pc:sldMk cId="1817815640" sldId="273"/>
            <ac:grpSpMk id="35" creationId="{A38A4272-E8DB-4631-8721-232EF59A02B1}"/>
          </ac:grpSpMkLst>
        </pc:grpChg>
        <pc:grpChg chg="mod">
          <ac:chgData name="Barak Matzoba" userId="21f3c754-f0f7-4d58-9de5-cfbce51e26f3" providerId="ADAL" clId="{CDD0C57D-3FCA-43E7-9E14-47903C1C1490}" dt="2022-05-01T09:52:09.532" v="295"/>
          <ac:grpSpMkLst>
            <pc:docMk/>
            <pc:sldMk cId="1817815640" sldId="273"/>
            <ac:grpSpMk id="36" creationId="{0C2FED7E-5D40-47BC-8CE2-4F8CEF1D4A19}"/>
          </ac:grpSpMkLst>
        </pc:grpChg>
        <pc:grpChg chg="add mod">
          <ac:chgData name="Barak Matzoba" userId="21f3c754-f0f7-4d58-9de5-cfbce51e26f3" providerId="ADAL" clId="{CDD0C57D-3FCA-43E7-9E14-47903C1C1490}" dt="2022-05-01T10:07:22.047" v="626" actId="1035"/>
          <ac:grpSpMkLst>
            <pc:docMk/>
            <pc:sldMk cId="1817815640" sldId="273"/>
            <ac:grpSpMk id="70" creationId="{3510B113-9B3E-40A2-98B9-89951B1378B3}"/>
          </ac:grpSpMkLst>
        </pc:grpChg>
        <pc:grpChg chg="add mod">
          <ac:chgData name="Barak Matzoba" userId="21f3c754-f0f7-4d58-9de5-cfbce51e26f3" providerId="ADAL" clId="{CDD0C57D-3FCA-43E7-9E14-47903C1C1490}" dt="2022-05-01T10:07:22.047" v="626" actId="1035"/>
          <ac:grpSpMkLst>
            <pc:docMk/>
            <pc:sldMk cId="1817815640" sldId="273"/>
            <ac:grpSpMk id="71" creationId="{55558B98-F6B4-443A-95AE-7A86F019D109}"/>
          </ac:grpSpMkLst>
        </pc:grpChg>
        <pc:grpChg chg="mod">
          <ac:chgData name="Barak Matzoba" userId="21f3c754-f0f7-4d58-9de5-cfbce51e26f3" providerId="ADAL" clId="{CDD0C57D-3FCA-43E7-9E14-47903C1C1490}" dt="2022-05-01T10:06:58.118" v="586"/>
          <ac:grpSpMkLst>
            <pc:docMk/>
            <pc:sldMk cId="1817815640" sldId="273"/>
            <ac:grpSpMk id="72" creationId="{E6347942-AE86-41C2-BEFB-CC2570CEFBD2}"/>
          </ac:grpSpMkLst>
        </pc:grpChg>
        <pc:grpChg chg="mod">
          <ac:chgData name="Barak Matzoba" userId="21f3c754-f0f7-4d58-9de5-cfbce51e26f3" providerId="ADAL" clId="{CDD0C57D-3FCA-43E7-9E14-47903C1C1490}" dt="2022-05-01T10:06:58.118" v="586"/>
          <ac:grpSpMkLst>
            <pc:docMk/>
            <pc:sldMk cId="1817815640" sldId="273"/>
            <ac:grpSpMk id="75" creationId="{E69F621C-8A79-4736-8F8C-679480A1CA7C}"/>
          </ac:grpSpMkLst>
        </pc:grpChg>
        <pc:grpChg chg="mod">
          <ac:chgData name="Barak Matzoba" userId="21f3c754-f0f7-4d58-9de5-cfbce51e26f3" providerId="ADAL" clId="{CDD0C57D-3FCA-43E7-9E14-47903C1C1490}" dt="2022-05-01T10:06:58.118" v="586"/>
          <ac:grpSpMkLst>
            <pc:docMk/>
            <pc:sldMk cId="1817815640" sldId="273"/>
            <ac:grpSpMk id="76" creationId="{04955933-4625-4C5C-B4D3-BF29D11E294F}"/>
          </ac:grpSpMkLst>
        </pc:grpChg>
        <pc:graphicFrameChg chg="add del mod">
          <ac:chgData name="Barak Matzoba" userId="21f3c754-f0f7-4d58-9de5-cfbce51e26f3" providerId="ADAL" clId="{CDD0C57D-3FCA-43E7-9E14-47903C1C1490}" dt="2022-05-01T10:00:27.924" v="488" actId="478"/>
          <ac:graphicFrameMkLst>
            <pc:docMk/>
            <pc:sldMk cId="1817815640" sldId="273"/>
            <ac:graphicFrameMk id="29" creationId="{6DE822B8-F33C-4217-BDFF-3AA782A5B5BB}"/>
          </ac:graphicFrameMkLst>
        </pc:graphicFrameChg>
        <pc:picChg chg="add mod">
          <ac:chgData name="Barak Matzoba" userId="21f3c754-f0f7-4d58-9de5-cfbce51e26f3" providerId="ADAL" clId="{CDD0C57D-3FCA-43E7-9E14-47903C1C1490}" dt="2022-05-01T10:07:22.047" v="626" actId="1035"/>
          <ac:picMkLst>
            <pc:docMk/>
            <pc:sldMk cId="1817815640" sldId="273"/>
            <ac:picMk id="24" creationId="{3D704977-E5B8-4673-87E4-A1F16A230E94}"/>
          </ac:picMkLst>
        </pc:picChg>
        <pc:picChg chg="add mod">
          <ac:chgData name="Barak Matzoba" userId="21f3c754-f0f7-4d58-9de5-cfbce51e26f3" providerId="ADAL" clId="{CDD0C57D-3FCA-43E7-9E14-47903C1C1490}" dt="2022-05-01T10:07:22.047" v="626" actId="1035"/>
          <ac:picMkLst>
            <pc:docMk/>
            <pc:sldMk cId="1817815640" sldId="273"/>
            <ac:picMk id="25" creationId="{EC5B95ED-883C-4409-AAE0-E20A48915F67}"/>
          </ac:picMkLst>
        </pc:picChg>
        <pc:picChg chg="add mod">
          <ac:chgData name="Barak Matzoba" userId="21f3c754-f0f7-4d58-9de5-cfbce51e26f3" providerId="ADAL" clId="{CDD0C57D-3FCA-43E7-9E14-47903C1C1490}" dt="2022-05-01T10:07:22.047" v="626" actId="1035"/>
          <ac:picMkLst>
            <pc:docMk/>
            <pc:sldMk cId="1817815640" sldId="273"/>
            <ac:picMk id="27" creationId="{1B4E6F78-6860-4813-8649-59CCACA5BAFF}"/>
          </ac:picMkLst>
        </pc:picChg>
        <pc:picChg chg="add mod ord">
          <ac:chgData name="Barak Matzoba" userId="21f3c754-f0f7-4d58-9de5-cfbce51e26f3" providerId="ADAL" clId="{CDD0C57D-3FCA-43E7-9E14-47903C1C1490}" dt="2022-05-01T10:13:41.584" v="659" actId="29295"/>
          <ac:picMkLst>
            <pc:docMk/>
            <pc:sldMk cId="1817815640" sldId="273"/>
            <ac:picMk id="85" creationId="{D7D6C36C-170E-4ED6-B1FD-7D70D1AE16CB}"/>
          </ac:picMkLst>
        </pc:picChg>
        <pc:cxnChg chg="del mod">
          <ac:chgData name="Barak Matzoba" userId="21f3c754-f0f7-4d58-9de5-cfbce51e26f3" providerId="ADAL" clId="{CDD0C57D-3FCA-43E7-9E14-47903C1C1490}" dt="2022-05-01T09:38:06.373" v="242" actId="478"/>
          <ac:cxnSpMkLst>
            <pc:docMk/>
            <pc:sldMk cId="1817815640" sldId="273"/>
            <ac:cxnSpMk id="8" creationId="{41CEA138-7E63-4574-9EE5-BAF31814A4B3}"/>
          </ac:cxnSpMkLst>
        </pc:cxnChg>
        <pc:cxnChg chg="mod">
          <ac:chgData name="Barak Matzoba" userId="21f3c754-f0f7-4d58-9de5-cfbce51e26f3" providerId="ADAL" clId="{CDD0C57D-3FCA-43E7-9E14-47903C1C1490}" dt="2022-05-01T09:36:48.367" v="209"/>
          <ac:cxnSpMkLst>
            <pc:docMk/>
            <pc:sldMk cId="1817815640" sldId="273"/>
            <ac:cxnSpMk id="11" creationId="{9025F426-08B9-4682-8900-2A8B64EA9700}"/>
          </ac:cxnSpMkLst>
        </pc:cxnChg>
        <pc:cxnChg chg="mod">
          <ac:chgData name="Barak Matzoba" userId="21f3c754-f0f7-4d58-9de5-cfbce51e26f3" providerId="ADAL" clId="{CDD0C57D-3FCA-43E7-9E14-47903C1C1490}" dt="2022-05-01T09:36:48.367" v="209"/>
          <ac:cxnSpMkLst>
            <pc:docMk/>
            <pc:sldMk cId="1817815640" sldId="273"/>
            <ac:cxnSpMk id="14" creationId="{8A2AB43F-B9F5-4356-9E2A-1E98A3939F41}"/>
          </ac:cxnSpMkLst>
        </pc:cxnChg>
        <pc:cxnChg chg="mod">
          <ac:chgData name="Barak Matzoba" userId="21f3c754-f0f7-4d58-9de5-cfbce51e26f3" providerId="ADAL" clId="{CDD0C57D-3FCA-43E7-9E14-47903C1C1490}" dt="2022-05-01T09:36:48.367" v="209"/>
          <ac:cxnSpMkLst>
            <pc:docMk/>
            <pc:sldMk cId="1817815640" sldId="273"/>
            <ac:cxnSpMk id="17" creationId="{1AC5C424-0090-45B2-A983-FC5BFCB0420E}"/>
          </ac:cxnSpMkLst>
        </pc:cxnChg>
        <pc:cxnChg chg="mod">
          <ac:chgData name="Barak Matzoba" userId="21f3c754-f0f7-4d58-9de5-cfbce51e26f3" providerId="ADAL" clId="{CDD0C57D-3FCA-43E7-9E14-47903C1C1490}" dt="2022-05-01T09:36:48.367" v="209"/>
          <ac:cxnSpMkLst>
            <pc:docMk/>
            <pc:sldMk cId="1817815640" sldId="273"/>
            <ac:cxnSpMk id="20" creationId="{46DF5E83-8F19-444D-BFAE-590BE442885A}"/>
          </ac:cxnSpMkLst>
        </pc:cxnChg>
        <pc:cxnChg chg="mod">
          <ac:chgData name="Barak Matzoba" userId="21f3c754-f0f7-4d58-9de5-cfbce51e26f3" providerId="ADAL" clId="{CDD0C57D-3FCA-43E7-9E14-47903C1C1490}" dt="2022-05-01T09:36:48.367" v="209"/>
          <ac:cxnSpMkLst>
            <pc:docMk/>
            <pc:sldMk cId="1817815640" sldId="273"/>
            <ac:cxnSpMk id="21" creationId="{D4624D6A-CDF5-489B-882C-9A1DDEF448BB}"/>
          </ac:cxnSpMkLst>
        </pc:cxnChg>
        <pc:cxnChg chg="del mod">
          <ac:chgData name="Barak Matzoba" userId="21f3c754-f0f7-4d58-9de5-cfbce51e26f3" providerId="ADAL" clId="{CDD0C57D-3FCA-43E7-9E14-47903C1C1490}" dt="2022-05-01T09:38:09.816" v="243" actId="478"/>
          <ac:cxnSpMkLst>
            <pc:docMk/>
            <pc:sldMk cId="1817815640" sldId="273"/>
            <ac:cxnSpMk id="22" creationId="{977223D3-2466-4B06-9234-0F84F8CBB75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3DAC40-7A66-40AA-BEF0-925653E1E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F0A54D2-270D-4BC7-9F06-B093819AC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786BF69-55BB-42C7-81CB-779BD179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BBD5F68-B87F-40E0-BC6E-2AE56B56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39ED5A9-FC07-4D66-B77A-06F087CE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195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00EFF8-DC03-4982-A198-56576E21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817A76-F971-48CE-A838-395DFFF42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7A773C7-F906-4729-BDDE-6CBDCF0F8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536324B-79E0-4343-8783-92F67AE0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21ABFDB-1035-492D-BCD6-69AD776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96B1401-D241-4E34-8543-4F8BE1B5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358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477B15-C205-406C-82A8-FD69761A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38E2B6B-969E-4BE7-9D59-8475CB717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609BA26-4AC3-43D1-A637-03F8CF5DE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3E63343-D862-42F1-A90F-3AA1CA1C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E1009D3-5ED5-4691-8DD5-CE2AA549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3E62DE-5671-4976-BEC8-08167603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44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50C84B-35A8-4ABB-986F-31F784E3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7C65FBC-B663-4755-9CE1-DE1699A6D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382EA85-5D15-4969-A0AE-72495594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CBC97D8-C2CA-445A-A96F-2F00C27D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AAF3E1A-3B91-4B01-BEF5-A3B9B632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571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6A17AD59-25A7-474A-AC4B-362A9567E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4C74B1F-EC04-415B-90D4-6B1D29BAE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7E33976-6FAA-468B-8F4D-064EDF4C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3F13E23-3641-46C3-9DB6-483A8C35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C8FE24C-EE97-4B9F-8968-1E2B415F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11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B835D6-4FB1-4D85-9B75-2D847A48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8E64FE-4297-485F-9BD6-58A10243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4E4418-1388-4730-B3AE-45A6F986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3EFB69-6EBF-4CA5-A430-09F4EF42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D7CCAD-2B0B-4346-B687-5C0FC3D6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656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3DDC4A-534C-4C68-BA0F-4B38A83A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BCDAA62-C757-4F26-ADA9-81283F34B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3BF72D-8B37-4B89-887A-4A702029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3EEAA92-D1A6-4CDD-8AE6-72279603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DFAC308-FF31-41C8-86E7-FB5CF48C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7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400B02-BD53-484C-9A61-CCE60BDA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D5E6785-63A3-4778-8667-93038B42B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43C2CAC-D74F-4C79-9D34-B20190D5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FDEC73B-2119-4178-8C3A-AA207E28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8BC4DF4-69B8-408D-B9BF-6625B6C6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D56F9B7-4698-45CC-A5AE-5A1CC892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122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63ED73A-A281-41C4-A877-7D2A700B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6D33BE-F07E-4A31-AA77-F30407354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241FADD-C08C-451F-BAC8-493719A89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229942D-6675-47FC-B4A3-4A5B4C625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24538BE-F845-4C41-BAD9-056236107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175EC91-060F-402D-93DF-F0A87388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85B16A9-A6AE-4D51-B906-AB62698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3747673-FCA0-4016-AF87-5537A60B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133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F5CDAC3D-F8E9-419F-BCAA-18F06FB5F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3FEA745-14DA-4888-98C3-18155EF4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2739124-2594-4499-A0AA-0E98217E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E21E8F7-ECBF-42C1-A838-9ACA0F72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9350" y="2219325"/>
            <a:ext cx="8877300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8" name="תמונה 7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F60012A8-4D49-4F31-91B1-401C4A6CC8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0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5" y="372499"/>
            <a:ext cx="10712245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4490" y="1902235"/>
            <a:ext cx="8015134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8974686-CE38-4746-B0E2-DCA1FCB96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5" name="תמונה 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F60012A8-4D49-4F31-91B1-401C4A6CC8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8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27E10190-BCB2-48ED-B017-6EB1D7A1E9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4" name="תמונה 3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F60012A8-4D49-4F31-91B1-401C4A6CC8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8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57649FD-45FD-48B7-8366-109E3D10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F2700CE-D967-454F-B7CD-7042055D9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716DB87-D3BE-442F-BDE0-AF7E7663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  <p:pic>
        <p:nvPicPr>
          <p:cNvPr id="5" name="תמונה 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F60012A8-4D49-4F31-91B1-401C4A6CC8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DFD7177-B0A0-40FC-8F0E-BEF6282A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E1A476F-87FA-4926-9936-AC0A063C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76CC14-5940-4C50-9EF8-CF43A33FE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FFB9-8E62-41B9-8309-10A030640D22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04B128-BDD0-4203-80B3-E3DD335A9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69F37CA-9271-4ECE-8964-62AE2BEF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9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1984596038442586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0B81442-D742-45A7-804A-CD2C68069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D89A7D17-3D10-4000-8186-546D4561918C}"/>
              </a:ext>
            </a:extLst>
          </p:cNvPr>
          <p:cNvSpPr txBox="1">
            <a:spLocks/>
          </p:cNvSpPr>
          <p:nvPr/>
        </p:nvSpPr>
        <p:spPr>
          <a:xfrm>
            <a:off x="8649929" y="3429000"/>
            <a:ext cx="1836173" cy="52356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התנסות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MVP</a:t>
            </a:r>
            <a:endParaRPr lang="he-I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5" y="2902145"/>
            <a:ext cx="2805734" cy="105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 b="1" dirty="0" smtClean="0"/>
              <a:t>תקציר הכלי</a:t>
            </a:r>
            <a:endParaRPr lang="he-IL" sz="5400" b="1" dirty="0"/>
          </a:p>
        </p:txBody>
      </p:sp>
      <p:sp>
        <p:nvSpPr>
          <p:cNvPr id="4" name="מלבן 3"/>
          <p:cNvSpPr/>
          <p:nvPr/>
        </p:nvSpPr>
        <p:spPr>
          <a:xfrm>
            <a:off x="2203704" y="2521958"/>
            <a:ext cx="9610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שלבים לבניית ניסוי ראשוני למוצר/מיזם שלנו שהתנאים אליו הוא </a:t>
            </a:r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מינימום משאבים ומקסימום ערך 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אשר הניסוי ייתן לנו על המשך פיתוח הפרויקט, הרלוונטיות שלו לקהל היעד, והיכולת שלו להשפיע/להטיב עם המצב הקיים</a:t>
            </a:r>
          </a:p>
        </p:txBody>
      </p:sp>
    </p:spTree>
    <p:extLst>
      <p:ext uri="{BB962C8B-B14F-4D97-AF65-F5344CB8AC3E}">
        <p14:creationId xmlns:p14="http://schemas.microsoft.com/office/powerpoint/2010/main" val="93793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672" y="355981"/>
            <a:ext cx="10515600" cy="1325563"/>
          </a:xfrm>
        </p:spPr>
        <p:txBody>
          <a:bodyPr/>
          <a:lstStyle/>
          <a:p>
            <a:r>
              <a:rPr lang="en-US" b="1" dirty="0" smtClean="0"/>
              <a:t>MVP – PIVOT</a:t>
            </a:r>
            <a:r>
              <a:rPr lang="en-US" b="1" dirty="0"/>
              <a:t> </a:t>
            </a:r>
            <a:r>
              <a:rPr lang="he-IL" b="1" dirty="0" smtClean="0"/>
              <a:t>  - מתחילים !</a:t>
            </a:r>
            <a:endParaRPr lang="he-IL" b="1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906DADB-9C90-4529-8C9C-0FBDF031C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300" y="2061845"/>
            <a:ext cx="11163300" cy="3857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אז עברנו את שלב </a:t>
            </a: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ה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MVP  - </a:t>
            </a: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כעת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אנחנו מגיעים </a:t>
            </a: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ל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MVP-PIVOT - </a:t>
            </a: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שלב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השינוי. 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בדף זה נרצה לעשות סדר בממצאים שלנו, נבין מה עלינו לשמר, מה עלינו לשנות ומה עלינו לעשות שלא חשבנו עליו קודם לכן. </a:t>
            </a:r>
          </a:p>
          <a:p>
            <a:pPr marL="0" indent="0">
              <a:buNone/>
            </a:pPr>
            <a:endParaRPr lang="he-I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1800" b="1" dirty="0">
                <a:latin typeface="Calibri" panose="020F0502020204030204" pitchFamily="34" charset="0"/>
                <a:cs typeface="Calibri" panose="020F0502020204030204" pitchFamily="34" charset="0"/>
              </a:rPr>
              <a:t>נקודות שחשוב שנתייחס אליהן בכלי: 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זהו את סוג השינוי אותו צריך לבצע, לא תמיד הנראה ראשון לעין הוא מה שאנו צריכים לשנות. נתחו היטב את הממצאים העולים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ייתכן ויעזור לכם לעשות רשימה ארוכה של כל מה שעלה ב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MVP </a:t>
            </a: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ורק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לאחר מכן לחלק לקטגוריות השונות, </a:t>
            </a:r>
            <a:endParaRPr lang="he-I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עבדו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בשיטת העבודה הנוחה לכם. 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**במידה ולא הבנתם עד הסוף, מוזמנים </a:t>
            </a:r>
            <a:r>
              <a:rPr lang="he-I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להכנס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לסרטון ההסברה על הכלי באתר הכוורת </a:t>
            </a: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(לינק) </a:t>
            </a:r>
          </a:p>
          <a:p>
            <a:pPr marL="0" indent="0">
              <a:buNone/>
            </a:pP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או לשאול  </a:t>
            </a: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ביזמות חברתית – הקהילה </a:t>
            </a:r>
            <a:r>
              <a:rPr lang="he-IL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בפייסבוק</a:t>
            </a: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ונשמח לסייע</a:t>
            </a:r>
          </a:p>
          <a:p>
            <a:pPr marL="0" indent="0">
              <a:buNone/>
            </a:pPr>
            <a:endParaRPr lang="he-I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שיהיה המון בהצלחה, 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צוות הכוורת </a:t>
            </a:r>
          </a:p>
        </p:txBody>
      </p:sp>
    </p:spTree>
    <p:extLst>
      <p:ext uri="{BB962C8B-B14F-4D97-AF65-F5344CB8AC3E}">
        <p14:creationId xmlns:p14="http://schemas.microsoft.com/office/powerpoint/2010/main" val="3250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351;p74">
            <a:extLst>
              <a:ext uri="{FF2B5EF4-FFF2-40B4-BE49-F238E27FC236}">
                <a16:creationId xmlns:a16="http://schemas.microsoft.com/office/drawing/2014/main" id="{74A1643D-B90D-40A1-8230-1B5B083A9597}"/>
              </a:ext>
            </a:extLst>
          </p:cNvPr>
          <p:cNvGrpSpPr/>
          <p:nvPr/>
        </p:nvGrpSpPr>
        <p:grpSpPr>
          <a:xfrm>
            <a:off x="1730123" y="1922828"/>
            <a:ext cx="8783946" cy="2371567"/>
            <a:chOff x="3969644" y="2358282"/>
            <a:chExt cx="1139940" cy="307771"/>
          </a:xfrm>
        </p:grpSpPr>
        <p:grpSp>
          <p:nvGrpSpPr>
            <p:cNvPr id="3" name="Google Shape;12352;p74">
              <a:extLst>
                <a:ext uri="{FF2B5EF4-FFF2-40B4-BE49-F238E27FC236}">
                  <a16:creationId xmlns:a16="http://schemas.microsoft.com/office/drawing/2014/main" id="{20301DF9-7188-473E-A599-588AC305CA52}"/>
                </a:ext>
              </a:extLst>
            </p:cNvPr>
            <p:cNvGrpSpPr/>
            <p:nvPr/>
          </p:nvGrpSpPr>
          <p:grpSpPr>
            <a:xfrm>
              <a:off x="4195395" y="2553002"/>
              <a:ext cx="688637" cy="0"/>
              <a:chOff x="4195395" y="2553002"/>
              <a:chExt cx="688637" cy="0"/>
            </a:xfrm>
          </p:grpSpPr>
          <p:cxnSp>
            <p:nvCxnSpPr>
              <p:cNvPr id="20" name="Google Shape;12353;p74">
                <a:extLst>
                  <a:ext uri="{FF2B5EF4-FFF2-40B4-BE49-F238E27FC236}">
                    <a16:creationId xmlns:a16="http://schemas.microsoft.com/office/drawing/2014/main" id="{46DF5E83-8F19-444D-BFAE-590BE442885A}"/>
                  </a:ext>
                </a:extLst>
              </p:cNvPr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12354;p74">
                <a:extLst>
                  <a:ext uri="{FF2B5EF4-FFF2-40B4-BE49-F238E27FC236}">
                    <a16:creationId xmlns:a16="http://schemas.microsoft.com/office/drawing/2014/main" id="{D4624D6A-CDF5-489B-882C-9A1DDEF448BB}"/>
                  </a:ext>
                </a:extLst>
              </p:cNvPr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" name="Google Shape;12358;p74">
              <a:extLst>
                <a:ext uri="{FF2B5EF4-FFF2-40B4-BE49-F238E27FC236}">
                  <a16:creationId xmlns:a16="http://schemas.microsoft.com/office/drawing/2014/main" id="{2636E018-0BF9-43B5-B4AF-5C2D6649C3B7}"/>
                </a:ext>
              </a:extLst>
            </p:cNvPr>
            <p:cNvGrpSpPr/>
            <p:nvPr/>
          </p:nvGrpSpPr>
          <p:grpSpPr>
            <a:xfrm>
              <a:off x="3969644" y="2358282"/>
              <a:ext cx="225900" cy="307771"/>
              <a:chOff x="3969644" y="2358282"/>
              <a:chExt cx="225900" cy="307771"/>
            </a:xfrm>
          </p:grpSpPr>
          <p:cxnSp>
            <p:nvCxnSpPr>
              <p:cNvPr id="17" name="Google Shape;12359;p74">
                <a:extLst>
                  <a:ext uri="{FF2B5EF4-FFF2-40B4-BE49-F238E27FC236}">
                    <a16:creationId xmlns:a16="http://schemas.microsoft.com/office/drawing/2014/main" id="{1AC5C424-0090-45B2-A983-FC5BFCB0420E}"/>
                  </a:ext>
                </a:extLst>
              </p:cNvPr>
              <p:cNvCxnSpPr/>
              <p:nvPr/>
            </p:nvCxnSpPr>
            <p:spPr>
              <a:xfrm>
                <a:off x="408259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" name="Google Shape;12357;p74">
                <a:extLst>
                  <a:ext uri="{FF2B5EF4-FFF2-40B4-BE49-F238E27FC236}">
                    <a16:creationId xmlns:a16="http://schemas.microsoft.com/office/drawing/2014/main" id="{D33C2CC7-BE4F-4B53-847E-2225C1B3F42E}"/>
                  </a:ext>
                </a:extLst>
              </p:cNvPr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360;p74">
                <a:extLst>
                  <a:ext uri="{FF2B5EF4-FFF2-40B4-BE49-F238E27FC236}">
                    <a16:creationId xmlns:a16="http://schemas.microsoft.com/office/drawing/2014/main" id="{46A78664-AC3C-46EE-8937-896B4CC23F9B}"/>
                  </a:ext>
                </a:extLst>
              </p:cNvPr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dirty="0"/>
                  <a:t>  </a:t>
                </a:r>
                <a:endParaRPr sz="4400" b="1" dirty="0">
                  <a:solidFill>
                    <a:srgbClr val="29BBDD"/>
                  </a:solidFill>
                </a:endParaRPr>
              </a:p>
            </p:txBody>
          </p:sp>
        </p:grpSp>
        <p:grpSp>
          <p:nvGrpSpPr>
            <p:cNvPr id="5" name="Google Shape;12361;p74">
              <a:extLst>
                <a:ext uri="{FF2B5EF4-FFF2-40B4-BE49-F238E27FC236}">
                  <a16:creationId xmlns:a16="http://schemas.microsoft.com/office/drawing/2014/main" id="{239C55DB-BDF9-427A-92F4-F2AA4230B0BC}"/>
                </a:ext>
              </a:extLst>
            </p:cNvPr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14" name="Google Shape;12362;p74">
                <a:extLst>
                  <a:ext uri="{FF2B5EF4-FFF2-40B4-BE49-F238E27FC236}">
                    <a16:creationId xmlns:a16="http://schemas.microsoft.com/office/drawing/2014/main" id="{8A2AB43F-B9F5-4356-9E2A-1E98A3939F41}"/>
                  </a:ext>
                </a:extLst>
              </p:cNvPr>
              <p:cNvCxnSpPr>
                <a:stCxn id="16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" name="Google Shape;12364;p74">
                <a:extLst>
                  <a:ext uri="{FF2B5EF4-FFF2-40B4-BE49-F238E27FC236}">
                    <a16:creationId xmlns:a16="http://schemas.microsoft.com/office/drawing/2014/main" id="{78AF1E88-141D-4AD6-BA12-8A2A2E3494B1}"/>
                  </a:ext>
                </a:extLst>
              </p:cNvPr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363;p74">
                <a:extLst>
                  <a:ext uri="{FF2B5EF4-FFF2-40B4-BE49-F238E27FC236}">
                    <a16:creationId xmlns:a16="http://schemas.microsoft.com/office/drawing/2014/main" id="{09CF4895-F197-4DFF-BD96-D30013320F2C}"/>
                  </a:ext>
                </a:extLst>
              </p:cNvPr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r>
                  <a:rPr lang="en-US" sz="4400" b="1" dirty="0"/>
                  <a:t>  </a:t>
                </a:r>
                <a:r>
                  <a:rPr lang="en-US" sz="4400" b="1" dirty="0">
                    <a:solidFill>
                      <a:srgbClr val="29BBDD"/>
                    </a:solidFill>
                  </a:rPr>
                  <a:t> </a:t>
                </a:r>
                <a:endParaRPr sz="4400" b="1" dirty="0">
                  <a:solidFill>
                    <a:srgbClr val="29BBDD"/>
                  </a:solidFill>
                </a:endParaRPr>
              </a:p>
            </p:txBody>
          </p:sp>
        </p:grpSp>
        <p:grpSp>
          <p:nvGrpSpPr>
            <p:cNvPr id="6" name="Google Shape;12365;p74">
              <a:extLst>
                <a:ext uri="{FF2B5EF4-FFF2-40B4-BE49-F238E27FC236}">
                  <a16:creationId xmlns:a16="http://schemas.microsoft.com/office/drawing/2014/main" id="{E0DA263C-F45D-4B36-B0B7-09A0EBEFD0E3}"/>
                </a:ext>
              </a:extLst>
            </p:cNvPr>
            <p:cNvGrpSpPr/>
            <p:nvPr/>
          </p:nvGrpSpPr>
          <p:grpSpPr>
            <a:xfrm>
              <a:off x="4883984" y="2369382"/>
              <a:ext cx="225600" cy="296371"/>
              <a:chOff x="4883984" y="2369382"/>
              <a:chExt cx="225600" cy="296371"/>
            </a:xfrm>
          </p:grpSpPr>
          <p:cxnSp>
            <p:nvCxnSpPr>
              <p:cNvPr id="11" name="Google Shape;12366;p74">
                <a:extLst>
                  <a:ext uri="{FF2B5EF4-FFF2-40B4-BE49-F238E27FC236}">
                    <a16:creationId xmlns:a16="http://schemas.microsoft.com/office/drawing/2014/main" id="{9025F426-08B9-4682-8900-2A8B64EA9700}"/>
                  </a:ext>
                </a:extLst>
              </p:cNvPr>
              <p:cNvCxnSpPr/>
              <p:nvPr/>
            </p:nvCxnSpPr>
            <p:spPr>
              <a:xfrm>
                <a:off x="4996784" y="2369382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2" name="Google Shape;12367;p74">
                <a:extLst>
                  <a:ext uri="{FF2B5EF4-FFF2-40B4-BE49-F238E27FC236}">
                    <a16:creationId xmlns:a16="http://schemas.microsoft.com/office/drawing/2014/main" id="{C655D24B-FEE0-4D14-B22D-D9F6032BF1A3}"/>
                  </a:ext>
                </a:extLst>
              </p:cNvPr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12368;p74">
                <a:extLst>
                  <a:ext uri="{FF2B5EF4-FFF2-40B4-BE49-F238E27FC236}">
                    <a16:creationId xmlns:a16="http://schemas.microsoft.com/office/drawing/2014/main" id="{BA1A088D-CC6D-48A2-92A2-02FE8706F88F}"/>
                  </a:ext>
                </a:extLst>
              </p:cNvPr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 dirty="0">
                  <a:solidFill>
                    <a:srgbClr val="29BBDD"/>
                  </a:solidFill>
                </a:endParaRPr>
              </a:p>
            </p:txBody>
          </p:sp>
        </p:grpSp>
      </p:grpSp>
      <p:sp>
        <p:nvSpPr>
          <p:cNvPr id="23" name="מלבן 22">
            <a:extLst>
              <a:ext uri="{FF2B5EF4-FFF2-40B4-BE49-F238E27FC236}">
                <a16:creationId xmlns:a16="http://schemas.microsoft.com/office/drawing/2014/main" id="{28F960C9-8D33-40FC-AC14-57CEC3ACB995}"/>
              </a:ext>
            </a:extLst>
          </p:cNvPr>
          <p:cNvSpPr/>
          <p:nvPr/>
        </p:nvSpPr>
        <p:spPr>
          <a:xfrm>
            <a:off x="8178416" y="1119107"/>
            <a:ext cx="2906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על מה אנו צריכים לוותר </a:t>
            </a:r>
          </a:p>
          <a:p>
            <a:pPr algn="ctr"/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במיזם שלנו?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C9FCF900-3B30-4374-A24E-EC67EB05BCE7}"/>
              </a:ext>
            </a:extLst>
          </p:cNvPr>
          <p:cNvSpPr/>
          <p:nvPr/>
        </p:nvSpPr>
        <p:spPr>
          <a:xfrm>
            <a:off x="4448590" y="1119107"/>
            <a:ext cx="3082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מה אנו צריכים לשמר במיזם שלנו?</a:t>
            </a:r>
            <a:endParaRPr lang="he-I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8D9B3DE2-D79C-45EB-BE14-1C2F851CF68A}"/>
              </a:ext>
            </a:extLst>
          </p:cNvPr>
          <p:cNvSpPr/>
          <p:nvPr/>
        </p:nvSpPr>
        <p:spPr>
          <a:xfrm>
            <a:off x="1291200" y="1119107"/>
            <a:ext cx="271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מה המוצר החדש שלי על בסיס הגבולות שיצרתי?</a:t>
            </a:r>
          </a:p>
        </p:txBody>
      </p:sp>
      <p:sp>
        <p:nvSpPr>
          <p:cNvPr id="81" name="מלבן 80">
            <a:extLst>
              <a:ext uri="{FF2B5EF4-FFF2-40B4-BE49-F238E27FC236}">
                <a16:creationId xmlns:a16="http://schemas.microsoft.com/office/drawing/2014/main" id="{CFA7E485-16AB-429E-8D3A-D7BA51ED4EE3}"/>
              </a:ext>
            </a:extLst>
          </p:cNvPr>
          <p:cNvSpPr/>
          <p:nvPr/>
        </p:nvSpPr>
        <p:spPr>
          <a:xfrm>
            <a:off x="9048082" y="3130062"/>
            <a:ext cx="116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w-IL" sz="3200" b="1" dirty="0" smtClean="0">
                <a:solidFill>
                  <a:srgbClr val="00B0F0"/>
                </a:solidFill>
              </a:rPr>
              <a:t>STOP</a:t>
            </a:r>
            <a:endParaRPr lang="he-IL" sz="3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760346" y="-178307"/>
            <a:ext cx="9322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/>
            </a:r>
            <a:br>
              <a:rPr lang="he-IL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he-IL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ייתכן שכאשר תבצעו </a:t>
            </a:r>
            <a:r>
              <a:rPr lang="en-US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MVP, </a:t>
            </a:r>
            <a:r>
              <a:rPr lang="he-IL" dirty="0" smtClean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תזהו </a:t>
            </a:r>
            <a:r>
              <a:rPr lang="he-IL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שהמוצר אינו יעיל ואינו </a:t>
            </a:r>
            <a:r>
              <a:rPr lang="he-IL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מדוייק</a:t>
            </a:r>
            <a:r>
              <a:rPr lang="he-IL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לכן תצטרכו לייצר </a:t>
            </a:r>
            <a:r>
              <a:rPr lang="en-US" b="1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PIVOT</a:t>
            </a:r>
            <a:r>
              <a:rPr lang="en-US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 </a:t>
            </a:r>
          </a:p>
          <a:p>
            <a:pPr lvl="0"/>
            <a:r>
              <a:rPr lang="en-US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1</a:t>
            </a:r>
            <a:r>
              <a:rPr lang="he-IL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מהן הנקודות העיקריות שעלו בעקבות ה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MVP </a:t>
            </a:r>
            <a:r>
              <a:rPr lang="he-IL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? </a:t>
            </a:r>
            <a:endParaRPr lang="en-US" sz="1200" dirty="0"/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CFA7E485-16AB-429E-8D3A-D7BA51ED4EE3}"/>
              </a:ext>
            </a:extLst>
          </p:cNvPr>
          <p:cNvSpPr/>
          <p:nvPr/>
        </p:nvSpPr>
        <p:spPr>
          <a:xfrm>
            <a:off x="5483802" y="3120918"/>
            <a:ext cx="116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KEEP</a:t>
            </a:r>
            <a:endParaRPr lang="he-IL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מלבן 49">
            <a:extLst>
              <a:ext uri="{FF2B5EF4-FFF2-40B4-BE49-F238E27FC236}">
                <a16:creationId xmlns:a16="http://schemas.microsoft.com/office/drawing/2014/main" id="{CFA7E485-16AB-429E-8D3A-D7BA51ED4EE3}"/>
              </a:ext>
            </a:extLst>
          </p:cNvPr>
          <p:cNvSpPr/>
          <p:nvPr/>
        </p:nvSpPr>
        <p:spPr>
          <a:xfrm>
            <a:off x="1795730" y="3130061"/>
            <a:ext cx="1440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START</a:t>
            </a:r>
            <a:endParaRPr lang="he-IL" sz="3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מלבן 61">
            <a:extLst>
              <a:ext uri="{FF2B5EF4-FFF2-40B4-BE49-F238E27FC236}">
                <a16:creationId xmlns:a16="http://schemas.microsoft.com/office/drawing/2014/main" id="{645CB339-6B3B-47C6-8B6B-62DB45319310}"/>
              </a:ext>
            </a:extLst>
          </p:cNvPr>
          <p:cNvSpPr/>
          <p:nvPr/>
        </p:nvSpPr>
        <p:spPr>
          <a:xfrm>
            <a:off x="9310259" y="1914134"/>
            <a:ext cx="904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 smtClean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lang="he-IL" sz="3200" dirty="0">
              <a:solidFill>
                <a:srgbClr val="29B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מלבן 62">
            <a:extLst>
              <a:ext uri="{FF2B5EF4-FFF2-40B4-BE49-F238E27FC236}">
                <a16:creationId xmlns:a16="http://schemas.microsoft.com/office/drawing/2014/main" id="{C37DA677-CCF1-44E0-BD43-040F5922B57B}"/>
              </a:ext>
            </a:extLst>
          </p:cNvPr>
          <p:cNvSpPr/>
          <p:nvPr/>
        </p:nvSpPr>
        <p:spPr>
          <a:xfrm>
            <a:off x="5989767" y="1914134"/>
            <a:ext cx="805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  <a:endParaRPr lang="he-IL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מלבן 63">
            <a:extLst>
              <a:ext uri="{FF2B5EF4-FFF2-40B4-BE49-F238E27FC236}">
                <a16:creationId xmlns:a16="http://schemas.microsoft.com/office/drawing/2014/main" id="{0D243915-9800-480B-BB94-F3BD2BA55626}"/>
              </a:ext>
            </a:extLst>
          </p:cNvPr>
          <p:cNvSpPr/>
          <p:nvPr/>
        </p:nvSpPr>
        <p:spPr>
          <a:xfrm>
            <a:off x="2357944" y="1914134"/>
            <a:ext cx="877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he-IL" sz="3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49796"/>
              </p:ext>
            </p:extLst>
          </p:nvPr>
        </p:nvGraphicFramePr>
        <p:xfrm>
          <a:off x="8309851" y="4782312"/>
          <a:ext cx="2670048" cy="1335024"/>
        </p:xfrm>
        <a:graphic>
          <a:graphicData uri="http://schemas.openxmlformats.org/drawingml/2006/table">
            <a:tbl>
              <a:tblPr rtl="1"/>
              <a:tblGrid>
                <a:gridCol w="2670048">
                  <a:extLst>
                    <a:ext uri="{9D8B030D-6E8A-4147-A177-3AD203B41FA5}">
                      <a16:colId xmlns:a16="http://schemas.microsoft.com/office/drawing/2014/main" val="1328083434"/>
                    </a:ext>
                  </a:extLst>
                </a:gridCol>
              </a:tblGrid>
              <a:tr h="133502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865370"/>
                  </a:ext>
                </a:extLst>
              </a:tr>
            </a:tbl>
          </a:graphicData>
        </a:graphic>
      </p:graphicFrame>
      <p:graphicFrame>
        <p:nvGraphicFramePr>
          <p:cNvPr id="67" name="טבלה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707926"/>
              </p:ext>
            </p:extLst>
          </p:nvPr>
        </p:nvGraphicFramePr>
        <p:xfrm>
          <a:off x="4795358" y="4782312"/>
          <a:ext cx="2670048" cy="1335024"/>
        </p:xfrm>
        <a:graphic>
          <a:graphicData uri="http://schemas.openxmlformats.org/drawingml/2006/table">
            <a:tbl>
              <a:tblPr rtl="1"/>
              <a:tblGrid>
                <a:gridCol w="2670048">
                  <a:extLst>
                    <a:ext uri="{9D8B030D-6E8A-4147-A177-3AD203B41FA5}">
                      <a16:colId xmlns:a16="http://schemas.microsoft.com/office/drawing/2014/main" val="1328083434"/>
                    </a:ext>
                  </a:extLst>
                </a:gridCol>
              </a:tblGrid>
              <a:tr h="133502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865370"/>
                  </a:ext>
                </a:extLst>
              </a:tr>
            </a:tbl>
          </a:graphicData>
        </a:graphic>
      </p:graphicFrame>
      <p:graphicFrame>
        <p:nvGraphicFramePr>
          <p:cNvPr id="69" name="טבלה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691535"/>
              </p:ext>
            </p:extLst>
          </p:nvPr>
        </p:nvGraphicFramePr>
        <p:xfrm>
          <a:off x="1278459" y="4761116"/>
          <a:ext cx="2670048" cy="1335024"/>
        </p:xfrm>
        <a:graphic>
          <a:graphicData uri="http://schemas.openxmlformats.org/drawingml/2006/table">
            <a:tbl>
              <a:tblPr rtl="1"/>
              <a:tblGrid>
                <a:gridCol w="2670048">
                  <a:extLst>
                    <a:ext uri="{9D8B030D-6E8A-4147-A177-3AD203B41FA5}">
                      <a16:colId xmlns:a16="http://schemas.microsoft.com/office/drawing/2014/main" val="1328083434"/>
                    </a:ext>
                  </a:extLst>
                </a:gridCol>
              </a:tblGrid>
              <a:tr h="133502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865370"/>
                  </a:ext>
                </a:extLst>
              </a:tr>
            </a:tbl>
          </a:graphicData>
        </a:graphic>
      </p:graphicFrame>
      <p:cxnSp>
        <p:nvCxnSpPr>
          <p:cNvPr id="22" name="מחבר חץ ישר 21"/>
          <p:cNvCxnSpPr>
            <a:stCxn id="12" idx="4"/>
            <a:endCxn id="9" idx="0"/>
          </p:cNvCxnSpPr>
          <p:nvPr/>
        </p:nvCxnSpPr>
        <p:spPr>
          <a:xfrm>
            <a:off x="9644875" y="4292083"/>
            <a:ext cx="0" cy="490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מחבר חץ ישר 83"/>
          <p:cNvCxnSpPr>
            <a:stCxn id="15" idx="4"/>
            <a:endCxn id="67" idx="0"/>
          </p:cNvCxnSpPr>
          <p:nvPr/>
        </p:nvCxnSpPr>
        <p:spPr>
          <a:xfrm>
            <a:off x="6122127" y="4292083"/>
            <a:ext cx="8255" cy="490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מחבר חץ ישר 85"/>
          <p:cNvCxnSpPr>
            <a:stCxn id="18" idx="4"/>
            <a:endCxn id="69" idx="0"/>
          </p:cNvCxnSpPr>
          <p:nvPr/>
        </p:nvCxnSpPr>
        <p:spPr>
          <a:xfrm>
            <a:off x="2600473" y="4294395"/>
            <a:ext cx="13010" cy="466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81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41923"/>
              </p:ext>
            </p:extLst>
          </p:nvPr>
        </p:nvGraphicFramePr>
        <p:xfrm>
          <a:off x="5886220" y="1325214"/>
          <a:ext cx="3815564" cy="2109159"/>
        </p:xfrm>
        <a:graphic>
          <a:graphicData uri="http://schemas.openxmlformats.org/drawingml/2006/table">
            <a:tbl>
              <a:tblPr rtl="1"/>
              <a:tblGrid>
                <a:gridCol w="3815564">
                  <a:extLst>
                    <a:ext uri="{9D8B030D-6E8A-4147-A177-3AD203B41FA5}">
                      <a16:colId xmlns:a16="http://schemas.microsoft.com/office/drawing/2014/main" val="4109264204"/>
                    </a:ext>
                  </a:extLst>
                </a:gridCol>
              </a:tblGrid>
              <a:tr h="2109159">
                <a:tc>
                  <a:txBody>
                    <a:bodyPr/>
                    <a:lstStyle/>
                    <a:p>
                      <a:pPr rtl="1"/>
                      <a:r>
                        <a:rPr lang="he-IL" sz="2100" b="1" dirty="0" smtClean="0"/>
                        <a:t>שינוי פלטפורמה –</a:t>
                      </a:r>
                      <a:r>
                        <a:rPr lang="he-IL" sz="2100" b="0" dirty="0" smtClean="0"/>
                        <a:t> שינוי בצורת הגשת המוצר</a:t>
                      </a:r>
                      <a:endParaRPr lang="he-IL" sz="2100" b="0" dirty="0"/>
                    </a:p>
                  </a:txBody>
                  <a:tcPr marL="105988" marR="105988" marT="52994" marB="5299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90596"/>
                  </a:ext>
                </a:extLst>
              </a:tr>
            </a:tbl>
          </a:graphicData>
        </a:graphic>
      </p:graphicFrame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05156"/>
              </p:ext>
            </p:extLst>
          </p:nvPr>
        </p:nvGraphicFramePr>
        <p:xfrm>
          <a:off x="5886220" y="3535014"/>
          <a:ext cx="3815564" cy="2109159"/>
        </p:xfrm>
        <a:graphic>
          <a:graphicData uri="http://schemas.openxmlformats.org/drawingml/2006/table">
            <a:tbl>
              <a:tblPr rtl="1"/>
              <a:tblGrid>
                <a:gridCol w="3815564">
                  <a:extLst>
                    <a:ext uri="{9D8B030D-6E8A-4147-A177-3AD203B41FA5}">
                      <a16:colId xmlns:a16="http://schemas.microsoft.com/office/drawing/2014/main" val="4109264204"/>
                    </a:ext>
                  </a:extLst>
                </a:gridCol>
              </a:tblGrid>
              <a:tr h="2109159">
                <a:tc>
                  <a:txBody>
                    <a:bodyPr/>
                    <a:lstStyle/>
                    <a:p>
                      <a:pPr rtl="1"/>
                      <a:r>
                        <a:rPr lang="he-IL" sz="2100" b="1" dirty="0" smtClean="0"/>
                        <a:t>בחינת המשאבים</a:t>
                      </a:r>
                      <a:r>
                        <a:rPr lang="he-IL" sz="2100" b="1" baseline="0" dirty="0" smtClean="0"/>
                        <a:t> מחדש </a:t>
                      </a:r>
                      <a:r>
                        <a:rPr lang="he-IL" sz="2100" baseline="0" dirty="0" smtClean="0"/>
                        <a:t>– הסכלות מחודשת על המשאבים הקיימים (הפנימיים והחיצוניים)</a:t>
                      </a:r>
                      <a:endParaRPr lang="he-IL" sz="2100" dirty="0"/>
                    </a:p>
                  </a:txBody>
                  <a:tcPr marL="105988" marR="105988" marT="52994" marB="5299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90596"/>
                  </a:ext>
                </a:extLst>
              </a:tr>
            </a:tbl>
          </a:graphicData>
        </a:graphic>
      </p:graphicFrame>
      <p:sp>
        <p:nvSpPr>
          <p:cNvPr id="7" name="מלבן 6"/>
          <p:cNvSpPr/>
          <p:nvPr/>
        </p:nvSpPr>
        <p:spPr>
          <a:xfrm>
            <a:off x="2632330" y="172135"/>
            <a:ext cx="9322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2. כעת, </a:t>
            </a:r>
            <a:r>
              <a:rPr lang="he-IL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זהו </a:t>
            </a:r>
            <a:r>
              <a:rPr lang="he-IL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את סוג ה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PIVOT </a:t>
            </a:r>
            <a:r>
              <a:rPr lang="he-IL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הדרוש </a:t>
            </a:r>
            <a:r>
              <a:rPr lang="he-IL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לכם </a:t>
            </a:r>
          </a:p>
          <a:p>
            <a:pPr lvl="0"/>
            <a:r>
              <a:rPr lang="he-IL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כלומר</a:t>
            </a:r>
            <a:r>
              <a:rPr lang="he-IL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he-IL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בחנו 4 </a:t>
            </a:r>
            <a:r>
              <a:rPr lang="he-IL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תרחישים לשינוי המיזם </a:t>
            </a:r>
            <a:r>
              <a:rPr lang="he-IL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שלכם:</a:t>
            </a:r>
            <a:endParaRPr lang="he-IL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903773"/>
              </p:ext>
            </p:extLst>
          </p:nvPr>
        </p:nvGraphicFramePr>
        <p:xfrm>
          <a:off x="2161564" y="1325214"/>
          <a:ext cx="3815564" cy="2109159"/>
        </p:xfrm>
        <a:graphic>
          <a:graphicData uri="http://schemas.openxmlformats.org/drawingml/2006/table">
            <a:tbl>
              <a:tblPr rtl="1"/>
              <a:tblGrid>
                <a:gridCol w="3815564">
                  <a:extLst>
                    <a:ext uri="{9D8B030D-6E8A-4147-A177-3AD203B41FA5}">
                      <a16:colId xmlns:a16="http://schemas.microsoft.com/office/drawing/2014/main" val="4109264204"/>
                    </a:ext>
                  </a:extLst>
                </a:gridCol>
              </a:tblGrid>
              <a:tr h="2109159">
                <a:tc>
                  <a:txBody>
                    <a:bodyPr/>
                    <a:lstStyle/>
                    <a:p>
                      <a:pPr rtl="1"/>
                      <a:r>
                        <a:rPr lang="he-IL" sz="2100" b="1" dirty="0" smtClean="0"/>
                        <a:t>שינוי קהל</a:t>
                      </a:r>
                      <a:r>
                        <a:rPr lang="he-IL" sz="2100" b="1" baseline="0" dirty="0" smtClean="0"/>
                        <a:t> יעד </a:t>
                      </a:r>
                      <a:endParaRPr lang="he-IL" sz="2100" b="1" dirty="0"/>
                    </a:p>
                  </a:txBody>
                  <a:tcPr marL="105988" marR="105988" marT="52994" marB="5299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90596"/>
                  </a:ext>
                </a:extLst>
              </a:tr>
            </a:tbl>
          </a:graphicData>
        </a:graphic>
      </p:graphicFrame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12379"/>
              </p:ext>
            </p:extLst>
          </p:nvPr>
        </p:nvGraphicFramePr>
        <p:xfrm>
          <a:off x="2161564" y="3535014"/>
          <a:ext cx="3815564" cy="2109159"/>
        </p:xfrm>
        <a:graphic>
          <a:graphicData uri="http://schemas.openxmlformats.org/drawingml/2006/table">
            <a:tbl>
              <a:tblPr rtl="1"/>
              <a:tblGrid>
                <a:gridCol w="3815564">
                  <a:extLst>
                    <a:ext uri="{9D8B030D-6E8A-4147-A177-3AD203B41FA5}">
                      <a16:colId xmlns:a16="http://schemas.microsoft.com/office/drawing/2014/main" val="4109264204"/>
                    </a:ext>
                  </a:extLst>
                </a:gridCol>
              </a:tblGrid>
              <a:tr h="2109159">
                <a:tc>
                  <a:txBody>
                    <a:bodyPr/>
                    <a:lstStyle/>
                    <a:p>
                      <a:pPr rtl="1"/>
                      <a:r>
                        <a:rPr lang="he-IL" sz="2100" b="1" dirty="0" smtClean="0"/>
                        <a:t>שינוי</a:t>
                      </a:r>
                      <a:r>
                        <a:rPr lang="he-IL" sz="2100" b="1" baseline="0" dirty="0" smtClean="0"/>
                        <a:t> המוצר או השירות </a:t>
                      </a:r>
                      <a:r>
                        <a:rPr lang="he-IL" sz="2100" baseline="0" dirty="0" smtClean="0"/>
                        <a:t>– להתאהב בבעיה ולא בפתרון הספציפי שבחרתם</a:t>
                      </a:r>
                      <a:endParaRPr lang="he-IL" sz="2100" dirty="0"/>
                    </a:p>
                  </a:txBody>
                  <a:tcPr marL="105988" marR="105988" marT="52994" marB="5299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90596"/>
                  </a:ext>
                </a:extLst>
              </a:tr>
            </a:tbl>
          </a:graphicData>
        </a:graphic>
      </p:graphicFrame>
      <p:sp>
        <p:nvSpPr>
          <p:cNvPr id="10" name="Google Shape;91;p1"/>
          <p:cNvSpPr txBox="1"/>
          <p:nvPr/>
        </p:nvSpPr>
        <p:spPr>
          <a:xfrm>
            <a:off x="-550164" y="6330696"/>
            <a:ext cx="598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0" i="0" u="none" strike="noStrik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*שינויים נוספים שכדאי לקחת בחשבון:</a:t>
            </a:r>
            <a:r>
              <a:rPr lang="iw-IL" sz="1200" dirty="0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iw-IL" sz="1200" b="0" i="0" u="none" strike="noStrik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שינוי בערוצי מכירה ושיווק או שינוי מודל כלכלי. 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26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8">
            <a:extLst>
              <a:ext uri="{FF2B5EF4-FFF2-40B4-BE49-F238E27FC236}">
                <a16:creationId xmlns:a16="http://schemas.microsoft.com/office/drawing/2014/main" id="{6B9B6629-FD95-4636-AAD2-D6F75B979D29}"/>
              </a:ext>
            </a:extLst>
          </p:cNvPr>
          <p:cNvSpPr/>
          <p:nvPr/>
        </p:nvSpPr>
        <p:spPr>
          <a:xfrm>
            <a:off x="9167809" y="4284313"/>
            <a:ext cx="376279" cy="41579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A49C16F1-AFC7-4D25-9B6C-60C4E92FB7EF}"/>
              </a:ext>
            </a:extLst>
          </p:cNvPr>
          <p:cNvSpPr>
            <a:spLocks noChangeAspect="1"/>
          </p:cNvSpPr>
          <p:nvPr/>
        </p:nvSpPr>
        <p:spPr>
          <a:xfrm>
            <a:off x="9722834" y="4304638"/>
            <a:ext cx="351714" cy="39723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id="{FBE009EA-AC08-40F4-8AD9-4F2FBB23D744}"/>
              </a:ext>
            </a:extLst>
          </p:cNvPr>
          <p:cNvSpPr/>
          <p:nvPr/>
        </p:nvSpPr>
        <p:spPr>
          <a:xfrm rot="10800000">
            <a:off x="6519201" y="5006625"/>
            <a:ext cx="240006" cy="39052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A2662F8D-346E-4FDA-99F1-03F7C1F39B3D}"/>
              </a:ext>
            </a:extLst>
          </p:cNvPr>
          <p:cNvSpPr/>
          <p:nvPr/>
        </p:nvSpPr>
        <p:spPr>
          <a:xfrm rot="16200000" flipH="1">
            <a:off x="4582321" y="5010684"/>
            <a:ext cx="406052" cy="38240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id="{525A85F9-DE48-46C1-AF88-C9E47546E221}"/>
              </a:ext>
            </a:extLst>
          </p:cNvPr>
          <p:cNvSpPr>
            <a:spLocks noChangeAspect="1"/>
          </p:cNvSpPr>
          <p:nvPr/>
        </p:nvSpPr>
        <p:spPr>
          <a:xfrm rot="2160000">
            <a:off x="7201154" y="4304637"/>
            <a:ext cx="368160" cy="39723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4D5BF195-95BB-4886-872D-F53F6BC9580C}"/>
              </a:ext>
            </a:extLst>
          </p:cNvPr>
          <p:cNvSpPr/>
          <p:nvPr/>
        </p:nvSpPr>
        <p:spPr>
          <a:xfrm>
            <a:off x="1463666" y="5007220"/>
            <a:ext cx="389332" cy="3893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id="{8BDCDE01-714F-4D8B-B1FC-1509976EF3DF}"/>
              </a:ext>
            </a:extLst>
          </p:cNvPr>
          <p:cNvSpPr/>
          <p:nvPr/>
        </p:nvSpPr>
        <p:spPr>
          <a:xfrm>
            <a:off x="828600" y="5007220"/>
            <a:ext cx="389375" cy="3893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ACBE9421-7018-4F18-8B9C-BF702578E74C}"/>
              </a:ext>
            </a:extLst>
          </p:cNvPr>
          <p:cNvSpPr/>
          <p:nvPr/>
        </p:nvSpPr>
        <p:spPr>
          <a:xfrm>
            <a:off x="2729266" y="5007220"/>
            <a:ext cx="389332" cy="3893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4A024016-A85B-484C-B5BB-FC966CEFAF05}"/>
              </a:ext>
            </a:extLst>
          </p:cNvPr>
          <p:cNvSpPr>
            <a:spLocks noChangeAspect="1"/>
          </p:cNvSpPr>
          <p:nvPr/>
        </p:nvSpPr>
        <p:spPr>
          <a:xfrm>
            <a:off x="2091966" y="5007220"/>
            <a:ext cx="389332" cy="3893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id="{C9DEC16A-5221-4AB6-8260-9EE034A4F028}"/>
              </a:ext>
            </a:extLst>
          </p:cNvPr>
          <p:cNvSpPr>
            <a:spLocks noChangeAspect="1"/>
          </p:cNvSpPr>
          <p:nvPr/>
        </p:nvSpPr>
        <p:spPr>
          <a:xfrm>
            <a:off x="3378109" y="5003267"/>
            <a:ext cx="390719" cy="3972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id="{E1C262BD-8CE1-459F-9B8A-C30C4EE00E1B}"/>
              </a:ext>
            </a:extLst>
          </p:cNvPr>
          <p:cNvSpPr/>
          <p:nvPr/>
        </p:nvSpPr>
        <p:spPr>
          <a:xfrm>
            <a:off x="3970030" y="5016946"/>
            <a:ext cx="366276" cy="369880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id="{C23D66E4-27E8-4B6F-BEB3-907CC61C2910}"/>
              </a:ext>
            </a:extLst>
          </p:cNvPr>
          <p:cNvSpPr>
            <a:spLocks noChangeAspect="1"/>
          </p:cNvSpPr>
          <p:nvPr/>
        </p:nvSpPr>
        <p:spPr>
          <a:xfrm>
            <a:off x="5816631" y="5003267"/>
            <a:ext cx="408132" cy="39723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id="{AB7BF566-0A60-46BC-9CC1-5C50DFE7B350}"/>
              </a:ext>
            </a:extLst>
          </p:cNvPr>
          <p:cNvSpPr/>
          <p:nvPr/>
        </p:nvSpPr>
        <p:spPr>
          <a:xfrm>
            <a:off x="5269457" y="5000422"/>
            <a:ext cx="319563" cy="402928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AB60A373-F23D-4266-A7EC-4F2E0C2CA0AA}"/>
              </a:ext>
            </a:extLst>
          </p:cNvPr>
          <p:cNvSpPr/>
          <p:nvPr/>
        </p:nvSpPr>
        <p:spPr>
          <a:xfrm rot="10800000">
            <a:off x="9219651" y="3408695"/>
            <a:ext cx="171005" cy="53254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97A3591E-1E0E-4D46-856B-FCC5E0E06B58}"/>
              </a:ext>
            </a:extLst>
          </p:cNvPr>
          <p:cNvSpPr/>
          <p:nvPr/>
        </p:nvSpPr>
        <p:spPr>
          <a:xfrm>
            <a:off x="9656343" y="3470178"/>
            <a:ext cx="410240" cy="40957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549F34B9-BAC5-46F5-9513-771BDB5B5651}"/>
              </a:ext>
            </a:extLst>
          </p:cNvPr>
          <p:cNvSpPr/>
          <p:nvPr/>
        </p:nvSpPr>
        <p:spPr>
          <a:xfrm rot="16200000">
            <a:off x="6498004" y="2652573"/>
            <a:ext cx="344135" cy="41029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4E5852CD-B14C-408E-82EF-5FB8118A2F7C}"/>
              </a:ext>
            </a:extLst>
          </p:cNvPr>
          <p:cNvSpPr/>
          <p:nvPr/>
        </p:nvSpPr>
        <p:spPr>
          <a:xfrm>
            <a:off x="10461840" y="2632565"/>
            <a:ext cx="376729" cy="45031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43EEE3D5-2A2A-4CA0-847E-FD94DED9199B}"/>
              </a:ext>
            </a:extLst>
          </p:cNvPr>
          <p:cNvSpPr/>
          <p:nvPr/>
        </p:nvSpPr>
        <p:spPr>
          <a:xfrm>
            <a:off x="10949824" y="3515091"/>
            <a:ext cx="396184" cy="31975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3066207D-47C5-4B85-ACC1-285D2D272BB1}"/>
              </a:ext>
            </a:extLst>
          </p:cNvPr>
          <p:cNvSpPr/>
          <p:nvPr/>
        </p:nvSpPr>
        <p:spPr>
          <a:xfrm>
            <a:off x="11063979" y="2658398"/>
            <a:ext cx="398648" cy="3986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88A2AD-5F68-45BA-991B-ACB8C663EEA3}"/>
              </a:ext>
            </a:extLst>
          </p:cNvPr>
          <p:cNvSpPr/>
          <p:nvPr/>
        </p:nvSpPr>
        <p:spPr>
          <a:xfrm>
            <a:off x="7829650" y="4222071"/>
            <a:ext cx="415633" cy="444201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94BC15F1-E0A5-4B51-9CB2-C91163FC7494}"/>
              </a:ext>
            </a:extLst>
          </p:cNvPr>
          <p:cNvSpPr/>
          <p:nvPr/>
        </p:nvSpPr>
        <p:spPr>
          <a:xfrm>
            <a:off x="7753802" y="3509501"/>
            <a:ext cx="454803" cy="3332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42211ADC-BC44-4DB4-912D-54CA0C27BA9D}"/>
              </a:ext>
            </a:extLst>
          </p:cNvPr>
          <p:cNvSpPr/>
          <p:nvPr/>
        </p:nvSpPr>
        <p:spPr>
          <a:xfrm>
            <a:off x="10445531" y="4217566"/>
            <a:ext cx="436474" cy="442003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66BB31FA-7BB7-4EDF-B1C4-4500A8E6A186}"/>
              </a:ext>
            </a:extLst>
          </p:cNvPr>
          <p:cNvSpPr/>
          <p:nvPr/>
        </p:nvSpPr>
        <p:spPr>
          <a:xfrm rot="9900000">
            <a:off x="11030382" y="1009585"/>
            <a:ext cx="449291" cy="38158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0566CEB8-BA33-4D36-960B-E0652B60ED60}"/>
              </a:ext>
            </a:extLst>
          </p:cNvPr>
          <p:cNvSpPr/>
          <p:nvPr/>
        </p:nvSpPr>
        <p:spPr>
          <a:xfrm>
            <a:off x="6410445" y="3451997"/>
            <a:ext cx="445936" cy="4459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33DB8C83-C921-46EC-8243-7EF940EE62EF}"/>
              </a:ext>
            </a:extLst>
          </p:cNvPr>
          <p:cNvSpPr/>
          <p:nvPr/>
        </p:nvSpPr>
        <p:spPr>
          <a:xfrm>
            <a:off x="9912667" y="2657404"/>
            <a:ext cx="323763" cy="400636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D689ECE7-CB66-41D3-A69E-ABACC7C7ED5E}"/>
              </a:ext>
            </a:extLst>
          </p:cNvPr>
          <p:cNvSpPr/>
          <p:nvPr/>
        </p:nvSpPr>
        <p:spPr>
          <a:xfrm>
            <a:off x="6449500" y="4241503"/>
            <a:ext cx="454149" cy="37963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6AED14-F42F-457D-8C27-1BD5AD61F977}"/>
              </a:ext>
            </a:extLst>
          </p:cNvPr>
          <p:cNvSpPr/>
          <p:nvPr/>
        </p:nvSpPr>
        <p:spPr>
          <a:xfrm>
            <a:off x="9564073" y="957943"/>
            <a:ext cx="469009" cy="36026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44D65CF4-1B55-4510-B5AB-D53D75B57B47}"/>
              </a:ext>
            </a:extLst>
          </p:cNvPr>
          <p:cNvSpPr/>
          <p:nvPr/>
        </p:nvSpPr>
        <p:spPr>
          <a:xfrm>
            <a:off x="10293314" y="957943"/>
            <a:ext cx="476836" cy="411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F58A236A-2DE5-43D2-B2AD-B1BB411AFA4E}"/>
              </a:ext>
            </a:extLst>
          </p:cNvPr>
          <p:cNvSpPr/>
          <p:nvPr/>
        </p:nvSpPr>
        <p:spPr>
          <a:xfrm>
            <a:off x="11102480" y="1780479"/>
            <a:ext cx="219723" cy="47905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E07F6A3F-9B6E-4984-A577-B647F419BC3A}"/>
              </a:ext>
            </a:extLst>
          </p:cNvPr>
          <p:cNvSpPr/>
          <p:nvPr/>
        </p:nvSpPr>
        <p:spPr>
          <a:xfrm>
            <a:off x="7104326" y="5045195"/>
            <a:ext cx="476836" cy="31338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331708E1-4E99-442A-A643-DACEC83B76F7}"/>
              </a:ext>
            </a:extLst>
          </p:cNvPr>
          <p:cNvSpPr/>
          <p:nvPr/>
        </p:nvSpPr>
        <p:spPr>
          <a:xfrm>
            <a:off x="7100631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5ABC4E91-F35C-4044-9138-53B85EFD2760}"/>
              </a:ext>
            </a:extLst>
          </p:cNvPr>
          <p:cNvSpPr/>
          <p:nvPr/>
        </p:nvSpPr>
        <p:spPr>
          <a:xfrm>
            <a:off x="7803640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3E20080B-B5E5-4CF4-BC43-5D9AA20F9E48}"/>
              </a:ext>
            </a:extLst>
          </p:cNvPr>
          <p:cNvSpPr/>
          <p:nvPr/>
        </p:nvSpPr>
        <p:spPr>
          <a:xfrm>
            <a:off x="8506649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9B4136F3-0C9A-423E-A20B-9356228A265F}"/>
              </a:ext>
            </a:extLst>
          </p:cNvPr>
          <p:cNvSpPr/>
          <p:nvPr/>
        </p:nvSpPr>
        <p:spPr>
          <a:xfrm>
            <a:off x="9209658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2056127A-E4E2-458C-8425-5858DC342008}"/>
              </a:ext>
            </a:extLst>
          </p:cNvPr>
          <p:cNvSpPr/>
          <p:nvPr/>
        </p:nvSpPr>
        <p:spPr>
          <a:xfrm rot="8100000">
            <a:off x="8491666" y="4265392"/>
            <a:ext cx="323467" cy="32346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FCB7D401-728A-4E1C-862F-3105F069A3FE}"/>
              </a:ext>
            </a:extLst>
          </p:cNvPr>
          <p:cNvSpPr/>
          <p:nvPr/>
        </p:nvSpPr>
        <p:spPr>
          <a:xfrm>
            <a:off x="7593827" y="1759177"/>
            <a:ext cx="478457" cy="48235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CA708E73-C686-4734-BBE0-D69EA8873627}"/>
              </a:ext>
            </a:extLst>
          </p:cNvPr>
          <p:cNvSpPr/>
          <p:nvPr/>
        </p:nvSpPr>
        <p:spPr>
          <a:xfrm>
            <a:off x="8337531" y="1758770"/>
            <a:ext cx="375731" cy="48316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2F6A0A3C-0AD9-442E-8802-035AA7636325}"/>
              </a:ext>
            </a:extLst>
          </p:cNvPr>
          <p:cNvSpPr/>
          <p:nvPr/>
        </p:nvSpPr>
        <p:spPr>
          <a:xfrm>
            <a:off x="8882127" y="957943"/>
            <a:ext cx="421714" cy="421714"/>
          </a:xfrm>
          <a:prstGeom prst="hear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BE871F5A-4589-47EA-909F-816F8E8E7FE8}"/>
              </a:ext>
            </a:extLst>
          </p:cNvPr>
          <p:cNvSpPr/>
          <p:nvPr/>
        </p:nvSpPr>
        <p:spPr>
          <a:xfrm>
            <a:off x="11102480" y="4241503"/>
            <a:ext cx="318997" cy="394130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A0F80E32-7C0F-44F4-8435-83A93A0E0EFA}"/>
              </a:ext>
            </a:extLst>
          </p:cNvPr>
          <p:cNvSpPr/>
          <p:nvPr/>
        </p:nvSpPr>
        <p:spPr>
          <a:xfrm>
            <a:off x="7830566" y="5047358"/>
            <a:ext cx="525406" cy="30905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ED22CB68-D164-4780-BB75-AD1B88A48969}"/>
              </a:ext>
            </a:extLst>
          </p:cNvPr>
          <p:cNvSpPr/>
          <p:nvPr/>
        </p:nvSpPr>
        <p:spPr>
          <a:xfrm>
            <a:off x="11257354" y="5004596"/>
            <a:ext cx="390900" cy="39458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0A8FF34-B95C-45A7-86D4-C8A10147A7EB}"/>
              </a:ext>
            </a:extLst>
          </p:cNvPr>
          <p:cNvSpPr/>
          <p:nvPr/>
        </p:nvSpPr>
        <p:spPr>
          <a:xfrm>
            <a:off x="9163907" y="5029143"/>
            <a:ext cx="536083" cy="34548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7524AB73-3E04-44FC-BC5D-E3AAC44B1DAB}"/>
              </a:ext>
            </a:extLst>
          </p:cNvPr>
          <p:cNvSpPr/>
          <p:nvPr/>
        </p:nvSpPr>
        <p:spPr>
          <a:xfrm>
            <a:off x="9920465" y="4980257"/>
            <a:ext cx="449296" cy="443260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7DB46C41-5926-452F-9B62-75D83ED4E6F9}"/>
              </a:ext>
            </a:extLst>
          </p:cNvPr>
          <p:cNvSpPr/>
          <p:nvPr/>
        </p:nvSpPr>
        <p:spPr>
          <a:xfrm rot="18900000">
            <a:off x="8576447" y="5015510"/>
            <a:ext cx="366985" cy="372751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8BBFAA7E-B4F0-4583-B5B9-EE944101B96F}"/>
              </a:ext>
            </a:extLst>
          </p:cNvPr>
          <p:cNvSpPr/>
          <p:nvPr/>
        </p:nvSpPr>
        <p:spPr>
          <a:xfrm>
            <a:off x="10590236" y="4977244"/>
            <a:ext cx="446643" cy="449285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EE88678E-980F-4EAC-A2E4-A93F7BF5880C}"/>
              </a:ext>
            </a:extLst>
          </p:cNvPr>
          <p:cNvSpPr/>
          <p:nvPr/>
        </p:nvSpPr>
        <p:spPr>
          <a:xfrm>
            <a:off x="6572714" y="957943"/>
            <a:ext cx="194713" cy="51282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AA94E3D8-1C4C-44C3-A11C-E5E3156D0159}"/>
              </a:ext>
            </a:extLst>
          </p:cNvPr>
          <p:cNvSpPr/>
          <p:nvPr/>
        </p:nvSpPr>
        <p:spPr>
          <a:xfrm rot="10800000">
            <a:off x="7027659" y="957943"/>
            <a:ext cx="242624" cy="51756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D7A71E1B-6837-4B32-BBC6-E70F72DF2482}"/>
              </a:ext>
            </a:extLst>
          </p:cNvPr>
          <p:cNvSpPr/>
          <p:nvPr/>
        </p:nvSpPr>
        <p:spPr>
          <a:xfrm>
            <a:off x="7530515" y="957943"/>
            <a:ext cx="393345" cy="40423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8572D7D5-CEC7-4171-940F-9731F0AA5513}"/>
              </a:ext>
            </a:extLst>
          </p:cNvPr>
          <p:cNvSpPr/>
          <p:nvPr/>
        </p:nvSpPr>
        <p:spPr>
          <a:xfrm>
            <a:off x="8209651" y="957943"/>
            <a:ext cx="412243" cy="421313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DE61D462-25F0-4236-91E5-F43AF6D9FC26}"/>
              </a:ext>
            </a:extLst>
          </p:cNvPr>
          <p:cNvSpPr/>
          <p:nvPr/>
        </p:nvSpPr>
        <p:spPr>
          <a:xfrm>
            <a:off x="8978509" y="1805626"/>
            <a:ext cx="393577" cy="38945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ED1C6D79-58C4-47E5-974C-8866481D8CD4}"/>
              </a:ext>
            </a:extLst>
          </p:cNvPr>
          <p:cNvSpPr/>
          <p:nvPr/>
        </p:nvSpPr>
        <p:spPr>
          <a:xfrm>
            <a:off x="7057802" y="1804757"/>
            <a:ext cx="270778" cy="39119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CC6DDEA7-DBE3-4258-8DC8-6DDEF5F1BD2D}"/>
              </a:ext>
            </a:extLst>
          </p:cNvPr>
          <p:cNvSpPr/>
          <p:nvPr/>
        </p:nvSpPr>
        <p:spPr>
          <a:xfrm>
            <a:off x="9637333" y="1804757"/>
            <a:ext cx="353285" cy="39119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B926ECA5-B63B-4795-B09D-056F47438E49}"/>
              </a:ext>
            </a:extLst>
          </p:cNvPr>
          <p:cNvSpPr/>
          <p:nvPr/>
        </p:nvSpPr>
        <p:spPr>
          <a:xfrm>
            <a:off x="8431892" y="3476968"/>
            <a:ext cx="387149" cy="39694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D86B0FDF-3F59-4127-B000-29C3D90A15A0}"/>
              </a:ext>
            </a:extLst>
          </p:cNvPr>
          <p:cNvSpPr/>
          <p:nvPr/>
        </p:nvSpPr>
        <p:spPr>
          <a:xfrm>
            <a:off x="6547586" y="1700226"/>
            <a:ext cx="244968" cy="60025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5A4F235B-744D-46A1-96D9-2282F368C2F1}"/>
              </a:ext>
            </a:extLst>
          </p:cNvPr>
          <p:cNvSpPr/>
          <p:nvPr/>
        </p:nvSpPr>
        <p:spPr>
          <a:xfrm>
            <a:off x="10255866" y="1822916"/>
            <a:ext cx="448857" cy="3548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8772FC32-59BB-4A25-83A8-FEB6D25169B9}"/>
              </a:ext>
            </a:extLst>
          </p:cNvPr>
          <p:cNvSpPr>
            <a:spLocks noChangeAspect="1"/>
          </p:cNvSpPr>
          <p:nvPr/>
        </p:nvSpPr>
        <p:spPr>
          <a:xfrm>
            <a:off x="7160980" y="3473564"/>
            <a:ext cx="369535" cy="37262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5BFC3E40-A4C1-483E-B373-3C536ADD18D9}"/>
              </a:ext>
            </a:extLst>
          </p:cNvPr>
          <p:cNvSpPr/>
          <p:nvPr/>
        </p:nvSpPr>
        <p:spPr>
          <a:xfrm>
            <a:off x="10332270" y="3463314"/>
            <a:ext cx="351866" cy="423302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Diamond 5">
            <a:extLst>
              <a:ext uri="{FF2B5EF4-FFF2-40B4-BE49-F238E27FC236}">
                <a16:creationId xmlns:a16="http://schemas.microsoft.com/office/drawing/2014/main" id="{2C38CD5E-E808-4DC4-91D9-7B143919D018}"/>
              </a:ext>
            </a:extLst>
          </p:cNvPr>
          <p:cNvSpPr/>
          <p:nvPr/>
        </p:nvSpPr>
        <p:spPr>
          <a:xfrm>
            <a:off x="2107023" y="957943"/>
            <a:ext cx="394222" cy="39538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Isosceles Triangle 51">
            <a:extLst>
              <a:ext uri="{FF2B5EF4-FFF2-40B4-BE49-F238E27FC236}">
                <a16:creationId xmlns:a16="http://schemas.microsoft.com/office/drawing/2014/main" id="{1EBB25DD-320B-47A5-8A60-588940851054}"/>
              </a:ext>
            </a:extLst>
          </p:cNvPr>
          <p:cNvSpPr/>
          <p:nvPr/>
        </p:nvSpPr>
        <p:spPr>
          <a:xfrm>
            <a:off x="1474975" y="957943"/>
            <a:ext cx="394221" cy="2890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Isosceles Triangle 57">
            <a:extLst>
              <a:ext uri="{FF2B5EF4-FFF2-40B4-BE49-F238E27FC236}">
                <a16:creationId xmlns:a16="http://schemas.microsoft.com/office/drawing/2014/main" id="{F0F494C7-B6C6-410D-8BD9-464CD25D60E3}"/>
              </a:ext>
            </a:extLst>
          </p:cNvPr>
          <p:cNvSpPr/>
          <p:nvPr/>
        </p:nvSpPr>
        <p:spPr>
          <a:xfrm>
            <a:off x="2108596" y="3412711"/>
            <a:ext cx="235963" cy="533442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4BD6E551-2242-46F8-8327-F1F145CB01E6}"/>
              </a:ext>
            </a:extLst>
          </p:cNvPr>
          <p:cNvSpPr/>
          <p:nvPr/>
        </p:nvSpPr>
        <p:spPr>
          <a:xfrm rot="18900000">
            <a:off x="4724626" y="2760398"/>
            <a:ext cx="170050" cy="37883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Parallelogram 15">
            <a:extLst>
              <a:ext uri="{FF2B5EF4-FFF2-40B4-BE49-F238E27FC236}">
                <a16:creationId xmlns:a16="http://schemas.microsoft.com/office/drawing/2014/main" id="{51DE6F53-80A0-4DA3-8E01-959A1BD6532F}"/>
              </a:ext>
            </a:extLst>
          </p:cNvPr>
          <p:cNvSpPr/>
          <p:nvPr/>
        </p:nvSpPr>
        <p:spPr>
          <a:xfrm flipH="1">
            <a:off x="1470235" y="3504422"/>
            <a:ext cx="350021" cy="35002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Freeform 19">
            <a:extLst>
              <a:ext uri="{FF2B5EF4-FFF2-40B4-BE49-F238E27FC236}">
                <a16:creationId xmlns:a16="http://schemas.microsoft.com/office/drawing/2014/main" id="{7F7D8744-48A9-4AA1-967A-F25B2CBE1276}"/>
              </a:ext>
            </a:extLst>
          </p:cNvPr>
          <p:cNvSpPr/>
          <p:nvPr/>
        </p:nvSpPr>
        <p:spPr>
          <a:xfrm>
            <a:off x="3337838" y="2751315"/>
            <a:ext cx="347222" cy="34165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5" name="Rectangle 30">
            <a:extLst>
              <a:ext uri="{FF2B5EF4-FFF2-40B4-BE49-F238E27FC236}">
                <a16:creationId xmlns:a16="http://schemas.microsoft.com/office/drawing/2014/main" id="{3FC62E62-5F6F-4ACE-8012-F17AF17C0A60}"/>
              </a:ext>
            </a:extLst>
          </p:cNvPr>
          <p:cNvSpPr/>
          <p:nvPr/>
        </p:nvSpPr>
        <p:spPr>
          <a:xfrm>
            <a:off x="5838356" y="2719710"/>
            <a:ext cx="350021" cy="34899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Rectangle 7">
            <a:extLst>
              <a:ext uri="{FF2B5EF4-FFF2-40B4-BE49-F238E27FC236}">
                <a16:creationId xmlns:a16="http://schemas.microsoft.com/office/drawing/2014/main" id="{A76B239F-4AAC-4E3F-9018-587D0B614132}"/>
              </a:ext>
            </a:extLst>
          </p:cNvPr>
          <p:cNvSpPr/>
          <p:nvPr/>
        </p:nvSpPr>
        <p:spPr>
          <a:xfrm>
            <a:off x="2739072" y="957943"/>
            <a:ext cx="355352" cy="355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Rectangle 15">
            <a:extLst>
              <a:ext uri="{FF2B5EF4-FFF2-40B4-BE49-F238E27FC236}">
                <a16:creationId xmlns:a16="http://schemas.microsoft.com/office/drawing/2014/main" id="{A8A29658-7191-45E7-B4EC-60CD1A017C11}"/>
              </a:ext>
            </a:extLst>
          </p:cNvPr>
          <p:cNvSpPr/>
          <p:nvPr/>
        </p:nvSpPr>
        <p:spPr>
          <a:xfrm rot="5400000">
            <a:off x="3332015" y="958179"/>
            <a:ext cx="355826" cy="35535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Pie 24">
            <a:extLst>
              <a:ext uri="{FF2B5EF4-FFF2-40B4-BE49-F238E27FC236}">
                <a16:creationId xmlns:a16="http://schemas.microsoft.com/office/drawing/2014/main" id="{16FF571D-CE55-4381-BD0B-F23D29066EFB}"/>
              </a:ext>
            </a:extLst>
          </p:cNvPr>
          <p:cNvSpPr/>
          <p:nvPr/>
        </p:nvSpPr>
        <p:spPr>
          <a:xfrm>
            <a:off x="2632898" y="3487146"/>
            <a:ext cx="386712" cy="384571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9" name="Parallelogram 30">
            <a:extLst>
              <a:ext uri="{FF2B5EF4-FFF2-40B4-BE49-F238E27FC236}">
                <a16:creationId xmlns:a16="http://schemas.microsoft.com/office/drawing/2014/main" id="{33EC6034-8EED-46CC-960E-8C9134DB985F}"/>
              </a:ext>
            </a:extLst>
          </p:cNvPr>
          <p:cNvSpPr/>
          <p:nvPr/>
        </p:nvSpPr>
        <p:spPr>
          <a:xfrm flipH="1">
            <a:off x="5819335" y="1805842"/>
            <a:ext cx="388064" cy="38902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Block Arc 14">
            <a:extLst>
              <a:ext uri="{FF2B5EF4-FFF2-40B4-BE49-F238E27FC236}">
                <a16:creationId xmlns:a16="http://schemas.microsoft.com/office/drawing/2014/main" id="{328C47FF-A770-422E-AA64-0C08F9F1B869}"/>
              </a:ext>
            </a:extLst>
          </p:cNvPr>
          <p:cNvSpPr/>
          <p:nvPr/>
        </p:nvSpPr>
        <p:spPr>
          <a:xfrm rot="16200000">
            <a:off x="3925573" y="957803"/>
            <a:ext cx="427568" cy="42784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Block Arc 41">
            <a:extLst>
              <a:ext uri="{FF2B5EF4-FFF2-40B4-BE49-F238E27FC236}">
                <a16:creationId xmlns:a16="http://schemas.microsoft.com/office/drawing/2014/main" id="{B8DB4669-929B-4CEF-ACFE-5D14EF2384CF}"/>
              </a:ext>
            </a:extLst>
          </p:cNvPr>
          <p:cNvSpPr/>
          <p:nvPr/>
        </p:nvSpPr>
        <p:spPr>
          <a:xfrm>
            <a:off x="4591108" y="957943"/>
            <a:ext cx="356659" cy="49764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id="{47EC854C-8026-4D9E-AC53-6063CC6DBCFF}"/>
              </a:ext>
            </a:extLst>
          </p:cNvPr>
          <p:cNvSpPr/>
          <p:nvPr/>
        </p:nvSpPr>
        <p:spPr>
          <a:xfrm>
            <a:off x="3307949" y="3473564"/>
            <a:ext cx="290715" cy="411737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Oval 27">
            <a:extLst>
              <a:ext uri="{FF2B5EF4-FFF2-40B4-BE49-F238E27FC236}">
                <a16:creationId xmlns:a16="http://schemas.microsoft.com/office/drawing/2014/main" id="{B9206AD8-0B92-4B50-A3A0-203EEA888EDC}"/>
              </a:ext>
            </a:extLst>
          </p:cNvPr>
          <p:cNvSpPr/>
          <p:nvPr/>
        </p:nvSpPr>
        <p:spPr>
          <a:xfrm>
            <a:off x="830821" y="4127821"/>
            <a:ext cx="308756" cy="587183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Parallelogram 15">
            <a:extLst>
              <a:ext uri="{FF2B5EF4-FFF2-40B4-BE49-F238E27FC236}">
                <a16:creationId xmlns:a16="http://schemas.microsoft.com/office/drawing/2014/main" id="{A975F867-2D00-4FD5-8E40-79370CBC3535}"/>
              </a:ext>
            </a:extLst>
          </p:cNvPr>
          <p:cNvSpPr/>
          <p:nvPr/>
        </p:nvSpPr>
        <p:spPr>
          <a:xfrm rot="16200000">
            <a:off x="3934242" y="2677938"/>
            <a:ext cx="451203" cy="48841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Round Same Side Corner Rectangle 21">
            <a:extLst>
              <a:ext uri="{FF2B5EF4-FFF2-40B4-BE49-F238E27FC236}">
                <a16:creationId xmlns:a16="http://schemas.microsoft.com/office/drawing/2014/main" id="{9D6EEB9F-6DAD-4CB0-BE44-EF4ECE4E5B4D}"/>
              </a:ext>
            </a:extLst>
          </p:cNvPr>
          <p:cNvSpPr/>
          <p:nvPr/>
        </p:nvSpPr>
        <p:spPr>
          <a:xfrm rot="10800000">
            <a:off x="4517645" y="1835836"/>
            <a:ext cx="291374" cy="3290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6" name="Oval 26">
            <a:extLst>
              <a:ext uri="{FF2B5EF4-FFF2-40B4-BE49-F238E27FC236}">
                <a16:creationId xmlns:a16="http://schemas.microsoft.com/office/drawing/2014/main" id="{0C9A9B3B-4AC7-4529-A6FD-0E89F9527ECA}"/>
              </a:ext>
            </a:extLst>
          </p:cNvPr>
          <p:cNvSpPr/>
          <p:nvPr/>
        </p:nvSpPr>
        <p:spPr>
          <a:xfrm>
            <a:off x="2751218" y="2709696"/>
            <a:ext cx="356042" cy="424894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Freeform 32">
            <a:extLst>
              <a:ext uri="{FF2B5EF4-FFF2-40B4-BE49-F238E27FC236}">
                <a16:creationId xmlns:a16="http://schemas.microsoft.com/office/drawing/2014/main" id="{CDC4AE0A-E655-4799-AD10-2566053B0CC3}"/>
              </a:ext>
            </a:extLst>
          </p:cNvPr>
          <p:cNvSpPr/>
          <p:nvPr/>
        </p:nvSpPr>
        <p:spPr>
          <a:xfrm>
            <a:off x="786908" y="957943"/>
            <a:ext cx="450240" cy="41240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ounded Rectangle 10">
            <a:extLst>
              <a:ext uri="{FF2B5EF4-FFF2-40B4-BE49-F238E27FC236}">
                <a16:creationId xmlns:a16="http://schemas.microsoft.com/office/drawing/2014/main" id="{23A69E51-B50F-46DF-A88E-BFE6CF22B670}"/>
              </a:ext>
            </a:extLst>
          </p:cNvPr>
          <p:cNvSpPr/>
          <p:nvPr/>
        </p:nvSpPr>
        <p:spPr>
          <a:xfrm>
            <a:off x="3932236" y="1814781"/>
            <a:ext cx="280451" cy="37114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Rounded Rectangle 32">
            <a:extLst>
              <a:ext uri="{FF2B5EF4-FFF2-40B4-BE49-F238E27FC236}">
                <a16:creationId xmlns:a16="http://schemas.microsoft.com/office/drawing/2014/main" id="{71F6F51B-061D-482A-875C-91538894D996}"/>
              </a:ext>
            </a:extLst>
          </p:cNvPr>
          <p:cNvSpPr/>
          <p:nvPr/>
        </p:nvSpPr>
        <p:spPr>
          <a:xfrm>
            <a:off x="5172132" y="2736959"/>
            <a:ext cx="370367" cy="3703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0" name="Trapezoid 13">
            <a:extLst>
              <a:ext uri="{FF2B5EF4-FFF2-40B4-BE49-F238E27FC236}">
                <a16:creationId xmlns:a16="http://schemas.microsoft.com/office/drawing/2014/main" id="{B19E7CEA-5367-4A10-A878-311F32BD24D4}"/>
              </a:ext>
            </a:extLst>
          </p:cNvPr>
          <p:cNvSpPr/>
          <p:nvPr/>
        </p:nvSpPr>
        <p:spPr>
          <a:xfrm>
            <a:off x="1513332" y="1831551"/>
            <a:ext cx="399267" cy="337604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1" name="Rounded Rectangle 7">
            <a:extLst>
              <a:ext uri="{FF2B5EF4-FFF2-40B4-BE49-F238E27FC236}">
                <a16:creationId xmlns:a16="http://schemas.microsoft.com/office/drawing/2014/main" id="{085861C1-27D5-492F-8848-56C46F6FC1A0}"/>
              </a:ext>
            </a:extLst>
          </p:cNvPr>
          <p:cNvSpPr/>
          <p:nvPr/>
        </p:nvSpPr>
        <p:spPr>
          <a:xfrm>
            <a:off x="3422843" y="1823458"/>
            <a:ext cx="204436" cy="35379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ectangle 18">
            <a:extLst>
              <a:ext uri="{FF2B5EF4-FFF2-40B4-BE49-F238E27FC236}">
                <a16:creationId xmlns:a16="http://schemas.microsoft.com/office/drawing/2014/main" id="{79D44295-01FC-408A-B05C-BACEDBAAF616}"/>
              </a:ext>
            </a:extLst>
          </p:cNvPr>
          <p:cNvSpPr/>
          <p:nvPr/>
        </p:nvSpPr>
        <p:spPr>
          <a:xfrm>
            <a:off x="2217557" y="1853352"/>
            <a:ext cx="370037" cy="29400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Rounded Rectangle 25">
            <a:extLst>
              <a:ext uri="{FF2B5EF4-FFF2-40B4-BE49-F238E27FC236}">
                <a16:creationId xmlns:a16="http://schemas.microsoft.com/office/drawing/2014/main" id="{7907FD03-F337-4543-B6F1-0F0D8C30DC98}"/>
              </a:ext>
            </a:extLst>
          </p:cNvPr>
          <p:cNvSpPr/>
          <p:nvPr/>
        </p:nvSpPr>
        <p:spPr>
          <a:xfrm>
            <a:off x="2892552" y="1841934"/>
            <a:ext cx="225333" cy="316838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4" name="Chord 14">
            <a:extLst>
              <a:ext uri="{FF2B5EF4-FFF2-40B4-BE49-F238E27FC236}">
                <a16:creationId xmlns:a16="http://schemas.microsoft.com/office/drawing/2014/main" id="{834C187E-E5A3-4A4C-9A32-441CAA47B076}"/>
              </a:ext>
            </a:extLst>
          </p:cNvPr>
          <p:cNvSpPr/>
          <p:nvPr/>
        </p:nvSpPr>
        <p:spPr>
          <a:xfrm>
            <a:off x="1962246" y="4177671"/>
            <a:ext cx="386303" cy="487483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9F99357F-C1FC-40A6-8E54-A69D694F1869}"/>
              </a:ext>
            </a:extLst>
          </p:cNvPr>
          <p:cNvSpPr/>
          <p:nvPr/>
        </p:nvSpPr>
        <p:spPr>
          <a:xfrm>
            <a:off x="825452" y="1805697"/>
            <a:ext cx="382922" cy="38931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Oval 66">
            <a:extLst>
              <a:ext uri="{FF2B5EF4-FFF2-40B4-BE49-F238E27FC236}">
                <a16:creationId xmlns:a16="http://schemas.microsoft.com/office/drawing/2014/main" id="{03087DF0-F50A-4B18-8F27-F87A70FED2BE}"/>
              </a:ext>
            </a:extLst>
          </p:cNvPr>
          <p:cNvSpPr/>
          <p:nvPr/>
        </p:nvSpPr>
        <p:spPr>
          <a:xfrm rot="20700000">
            <a:off x="2126214" y="2745061"/>
            <a:ext cx="413462" cy="35416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Isosceles Triangle 13">
            <a:extLst>
              <a:ext uri="{FF2B5EF4-FFF2-40B4-BE49-F238E27FC236}">
                <a16:creationId xmlns:a16="http://schemas.microsoft.com/office/drawing/2014/main" id="{96A5F87A-AE8A-453B-9C6A-5048BE86A364}"/>
              </a:ext>
            </a:extLst>
          </p:cNvPr>
          <p:cNvSpPr/>
          <p:nvPr/>
        </p:nvSpPr>
        <p:spPr>
          <a:xfrm rot="10800000">
            <a:off x="1410851" y="4140448"/>
            <a:ext cx="283750" cy="561927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Smiley Face 14">
            <a:extLst>
              <a:ext uri="{FF2B5EF4-FFF2-40B4-BE49-F238E27FC236}">
                <a16:creationId xmlns:a16="http://schemas.microsoft.com/office/drawing/2014/main" id="{D22E5836-8D9E-464A-8CFD-D9760AD77A15}"/>
              </a:ext>
            </a:extLst>
          </p:cNvPr>
          <p:cNvSpPr/>
          <p:nvPr/>
        </p:nvSpPr>
        <p:spPr>
          <a:xfrm>
            <a:off x="324110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Smiley Face 12">
            <a:extLst>
              <a:ext uri="{FF2B5EF4-FFF2-40B4-BE49-F238E27FC236}">
                <a16:creationId xmlns:a16="http://schemas.microsoft.com/office/drawing/2014/main" id="{7574B06B-8623-471E-A86A-9942DB5171C8}"/>
              </a:ext>
            </a:extLst>
          </p:cNvPr>
          <p:cNvSpPr/>
          <p:nvPr/>
        </p:nvSpPr>
        <p:spPr>
          <a:xfrm>
            <a:off x="515783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0" name="Smiley Face 15">
            <a:extLst>
              <a:ext uri="{FF2B5EF4-FFF2-40B4-BE49-F238E27FC236}">
                <a16:creationId xmlns:a16="http://schemas.microsoft.com/office/drawing/2014/main" id="{D23A5278-09DC-4066-8C4B-43928D02A9E7}"/>
              </a:ext>
            </a:extLst>
          </p:cNvPr>
          <p:cNvSpPr/>
          <p:nvPr/>
        </p:nvSpPr>
        <p:spPr>
          <a:xfrm>
            <a:off x="3883100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1" name="Oval 37">
            <a:extLst>
              <a:ext uri="{FF2B5EF4-FFF2-40B4-BE49-F238E27FC236}">
                <a16:creationId xmlns:a16="http://schemas.microsoft.com/office/drawing/2014/main" id="{E04291F5-5FF0-4B95-B2FE-654760F2CADE}"/>
              </a:ext>
            </a:extLst>
          </p:cNvPr>
          <p:cNvSpPr/>
          <p:nvPr/>
        </p:nvSpPr>
        <p:spPr>
          <a:xfrm>
            <a:off x="5799831" y="4207877"/>
            <a:ext cx="427069" cy="4270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Smiley Face 14">
            <a:extLst>
              <a:ext uri="{FF2B5EF4-FFF2-40B4-BE49-F238E27FC236}">
                <a16:creationId xmlns:a16="http://schemas.microsoft.com/office/drawing/2014/main" id="{A020FF9A-37E5-443E-9618-8EE5B17ABC61}"/>
              </a:ext>
            </a:extLst>
          </p:cNvPr>
          <p:cNvSpPr/>
          <p:nvPr/>
        </p:nvSpPr>
        <p:spPr>
          <a:xfrm>
            <a:off x="4520467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3" name="Rectangle 16">
            <a:extLst>
              <a:ext uri="{FF2B5EF4-FFF2-40B4-BE49-F238E27FC236}">
                <a16:creationId xmlns:a16="http://schemas.microsoft.com/office/drawing/2014/main" id="{E7DDA2CB-628C-4820-96F5-12F06B64EE5F}"/>
              </a:ext>
            </a:extLst>
          </p:cNvPr>
          <p:cNvSpPr/>
          <p:nvPr/>
        </p:nvSpPr>
        <p:spPr>
          <a:xfrm rot="2700000">
            <a:off x="1514448" y="2659113"/>
            <a:ext cx="293427" cy="52606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Rectangle 9">
            <a:extLst>
              <a:ext uri="{FF2B5EF4-FFF2-40B4-BE49-F238E27FC236}">
                <a16:creationId xmlns:a16="http://schemas.microsoft.com/office/drawing/2014/main" id="{C25AD247-8FDA-4DBE-9AD8-EBD832552E61}"/>
              </a:ext>
            </a:extLst>
          </p:cNvPr>
          <p:cNvSpPr/>
          <p:nvPr/>
        </p:nvSpPr>
        <p:spPr>
          <a:xfrm>
            <a:off x="817767" y="2678025"/>
            <a:ext cx="397377" cy="3719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ound Same Side Corner Rectangle 6">
            <a:extLst>
              <a:ext uri="{FF2B5EF4-FFF2-40B4-BE49-F238E27FC236}">
                <a16:creationId xmlns:a16="http://schemas.microsoft.com/office/drawing/2014/main" id="{47873C46-2E5F-464D-8BF1-93059D49C68C}"/>
              </a:ext>
            </a:extLst>
          </p:cNvPr>
          <p:cNvSpPr/>
          <p:nvPr/>
        </p:nvSpPr>
        <p:spPr>
          <a:xfrm rot="2700000">
            <a:off x="2760325" y="4133319"/>
            <a:ext cx="143719" cy="57618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6" name="Frame 17">
            <a:extLst>
              <a:ext uri="{FF2B5EF4-FFF2-40B4-BE49-F238E27FC236}">
                <a16:creationId xmlns:a16="http://schemas.microsoft.com/office/drawing/2014/main" id="{E994BB67-9659-4FD6-A8B2-9D15C09E5E5F}"/>
              </a:ext>
            </a:extLst>
          </p:cNvPr>
          <p:cNvSpPr/>
          <p:nvPr/>
        </p:nvSpPr>
        <p:spPr>
          <a:xfrm>
            <a:off x="798974" y="3482951"/>
            <a:ext cx="382922" cy="3829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7" name="Rounded Rectangle 5">
            <a:extLst>
              <a:ext uri="{FF2B5EF4-FFF2-40B4-BE49-F238E27FC236}">
                <a16:creationId xmlns:a16="http://schemas.microsoft.com/office/drawing/2014/main" id="{4C0EBD85-4CB5-4D88-B9F2-D44BD76D1BAC}"/>
              </a:ext>
            </a:extLst>
          </p:cNvPr>
          <p:cNvSpPr/>
          <p:nvPr/>
        </p:nvSpPr>
        <p:spPr>
          <a:xfrm flipH="1">
            <a:off x="5113976" y="1843504"/>
            <a:ext cx="380269" cy="31369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Teardrop 1">
            <a:extLst>
              <a:ext uri="{FF2B5EF4-FFF2-40B4-BE49-F238E27FC236}">
                <a16:creationId xmlns:a16="http://schemas.microsoft.com/office/drawing/2014/main" id="{D91100E2-16D2-4872-BAFC-A09B1FC0CF7C}"/>
              </a:ext>
            </a:extLst>
          </p:cNvPr>
          <p:cNvSpPr/>
          <p:nvPr/>
        </p:nvSpPr>
        <p:spPr>
          <a:xfrm rot="18805991">
            <a:off x="5132267" y="1044636"/>
            <a:ext cx="415845" cy="41150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Rectangle 130">
            <a:extLst>
              <a:ext uri="{FF2B5EF4-FFF2-40B4-BE49-F238E27FC236}">
                <a16:creationId xmlns:a16="http://schemas.microsoft.com/office/drawing/2014/main" id="{6E10BEFF-897F-42BA-AC97-F56771D93150}"/>
              </a:ext>
            </a:extLst>
          </p:cNvPr>
          <p:cNvSpPr/>
          <p:nvPr/>
        </p:nvSpPr>
        <p:spPr>
          <a:xfrm>
            <a:off x="5739730" y="957943"/>
            <a:ext cx="410370" cy="41223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Right Triangle 17">
            <a:extLst>
              <a:ext uri="{FF2B5EF4-FFF2-40B4-BE49-F238E27FC236}">
                <a16:creationId xmlns:a16="http://schemas.microsoft.com/office/drawing/2014/main" id="{52C711E6-785D-44FB-8B28-04C97CF2C6B8}"/>
              </a:ext>
            </a:extLst>
          </p:cNvPr>
          <p:cNvSpPr>
            <a:spLocks noChangeAspect="1"/>
          </p:cNvSpPr>
          <p:nvPr/>
        </p:nvSpPr>
        <p:spPr>
          <a:xfrm>
            <a:off x="4557139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1" name="Right Triangle 17">
            <a:extLst>
              <a:ext uri="{FF2B5EF4-FFF2-40B4-BE49-F238E27FC236}">
                <a16:creationId xmlns:a16="http://schemas.microsoft.com/office/drawing/2014/main" id="{5A888BE1-1B1B-4C5B-AA00-3BDD04C1F425}"/>
              </a:ext>
            </a:extLst>
          </p:cNvPr>
          <p:cNvSpPr>
            <a:spLocks noChangeAspect="1"/>
          </p:cNvSpPr>
          <p:nvPr/>
        </p:nvSpPr>
        <p:spPr>
          <a:xfrm>
            <a:off x="389774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Right Triangle 17">
            <a:extLst>
              <a:ext uri="{FF2B5EF4-FFF2-40B4-BE49-F238E27FC236}">
                <a16:creationId xmlns:a16="http://schemas.microsoft.com/office/drawing/2014/main" id="{8C3C06F1-CBD5-449C-84BE-1061C7BF54FD}"/>
              </a:ext>
            </a:extLst>
          </p:cNvPr>
          <p:cNvSpPr>
            <a:spLocks noChangeAspect="1"/>
          </p:cNvSpPr>
          <p:nvPr/>
        </p:nvSpPr>
        <p:spPr>
          <a:xfrm>
            <a:off x="5216533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3" name="Oval 44">
            <a:extLst>
              <a:ext uri="{FF2B5EF4-FFF2-40B4-BE49-F238E27FC236}">
                <a16:creationId xmlns:a16="http://schemas.microsoft.com/office/drawing/2014/main" id="{81888278-27F9-4948-B5BB-04CE30AA6F2F}"/>
              </a:ext>
            </a:extLst>
          </p:cNvPr>
          <p:cNvSpPr>
            <a:spLocks noChangeAspect="1"/>
          </p:cNvSpPr>
          <p:nvPr/>
        </p:nvSpPr>
        <p:spPr>
          <a:xfrm>
            <a:off x="587592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6" name="תיבת טקסט 145">
            <a:extLst>
              <a:ext uri="{FF2B5EF4-FFF2-40B4-BE49-F238E27FC236}">
                <a16:creationId xmlns:a16="http://schemas.microsoft.com/office/drawing/2014/main" id="{A0302C24-4F36-4452-AC6D-73AFA209CB2E}"/>
              </a:ext>
            </a:extLst>
          </p:cNvPr>
          <p:cNvSpPr txBox="1"/>
          <p:nvPr/>
        </p:nvSpPr>
        <p:spPr>
          <a:xfrm>
            <a:off x="4776077" y="59705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אייקונים לשימוש חופשי</a:t>
            </a:r>
          </a:p>
        </p:txBody>
      </p:sp>
    </p:spTree>
    <p:extLst>
      <p:ext uri="{BB962C8B-B14F-4D97-AF65-F5344CB8AC3E}">
        <p14:creationId xmlns:p14="http://schemas.microsoft.com/office/powerpoint/2010/main" val="14021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492CABB79874399402AFCA64476E1" ma:contentTypeVersion="13" ma:contentTypeDescription="Create a new document." ma:contentTypeScope="" ma:versionID="165dc3950f6a16fa3ed0b0f281d06b2a">
  <xsd:schema xmlns:xsd="http://www.w3.org/2001/XMLSchema" xmlns:xs="http://www.w3.org/2001/XMLSchema" xmlns:p="http://schemas.microsoft.com/office/2006/metadata/properties" xmlns:ns2="ee1172c3-9e9b-457d-a9e9-837fadb5aed6" xmlns:ns3="69c0ca04-4064-40f4-accb-35dd0a681b34" xmlns:ns4="fa7db73d-57bc-4142-91de-82a5909d8868" targetNamespace="http://schemas.microsoft.com/office/2006/metadata/properties" ma:root="true" ma:fieldsID="029d367d6fd313259e95950a4f96102d" ns2:_="" ns3:_="" ns4:_="">
    <xsd:import namespace="ee1172c3-9e9b-457d-a9e9-837fadb5aed6"/>
    <xsd:import namespace="69c0ca04-4064-40f4-accb-35dd0a681b34"/>
    <xsd:import namespace="fa7db73d-57bc-4142-91de-82a5909d886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172c3-9e9b-457d-a9e9-837fadb5ae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0ca04-4064-40f4-accb-35dd0a681b3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db73d-57bc-4142-91de-82a5909d88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e1172c3-9e9b-457d-a9e9-837fadb5aed6">M5HCEWPE6FYT-1912443423-12063</_dlc_DocId>
    <_dlc_DocIdUrl xmlns="ee1172c3-9e9b-457d-a9e9-837fadb5aed6">
      <Url>https://jdcil.sharepoint.com/Israel/Hackaveret/_layouts/15/DocIdRedir.aspx?ID=M5HCEWPE6FYT-1912443423-12063</Url>
      <Description>M5HCEWPE6FYT-1912443423-12063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F32011-680C-4323-9133-F6FB347A8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172c3-9e9b-457d-a9e9-837fadb5aed6"/>
    <ds:schemaRef ds:uri="69c0ca04-4064-40f4-accb-35dd0a681b34"/>
    <ds:schemaRef ds:uri="fa7db73d-57bc-4142-91de-82a5909d88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9CBB0C-9A93-4972-B910-9F98DC86DF7F}">
  <ds:schemaRefs>
    <ds:schemaRef ds:uri="fa7db73d-57bc-4142-91de-82a5909d8868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ee1172c3-9e9b-457d-a9e9-837fadb5aed6"/>
    <ds:schemaRef ds:uri="http://schemas.microsoft.com/office/infopath/2007/PartnerControls"/>
    <ds:schemaRef ds:uri="http://schemas.openxmlformats.org/package/2006/metadata/core-properties"/>
    <ds:schemaRef ds:uri="69c0ca04-4064-40f4-accb-35dd0a681b3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859551C-3B7F-4B7F-9590-5F3EFFE513C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42924FC-E163-4B6F-A182-57AB9C6920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278</Words>
  <Application>Microsoft Office PowerPoint</Application>
  <PresentationFormat>מסך רחב</PresentationFormat>
  <Paragraphs>38</Paragraphs>
  <Slides>6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4" baseType="lpstr">
      <vt:lpstr>맑은 고딕</vt:lpstr>
      <vt:lpstr>Arial</vt:lpstr>
      <vt:lpstr>Assistant</vt:lpstr>
      <vt:lpstr>Calibri</vt:lpstr>
      <vt:lpstr>Calibri Light</vt:lpstr>
      <vt:lpstr>Gisha</vt:lpstr>
      <vt:lpstr>Times New Roman</vt:lpstr>
      <vt:lpstr>ערכת נושא Office</vt:lpstr>
      <vt:lpstr>מצגת של PowerPoint‏</vt:lpstr>
      <vt:lpstr>תקציר הכלי</vt:lpstr>
      <vt:lpstr>MVP – PIVOT   - מתחילים !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חני סבג</dc:creator>
  <cp:lastModifiedBy>Riko Riko</cp:lastModifiedBy>
  <cp:revision>31</cp:revision>
  <dcterms:created xsi:type="dcterms:W3CDTF">2022-03-29T06:48:51Z</dcterms:created>
  <dcterms:modified xsi:type="dcterms:W3CDTF">2022-06-15T05:54:32Z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ec8435cc-db8d-4fda-9b28-7f5ecc5ba814</vt:lpwstr>
  </property>
  <property fmtid="{D5CDD505-2E9C-101B-9397-08002B2CF9AE}" pid="3" name="ContentTypeId">
    <vt:lpwstr>0x010100027492CABB79874399402AFCA64476E1</vt:lpwstr>
  </property>
</Properties>
</file>